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0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546"/>
    <a:srgbClr val="F8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3439"/>
  </p:normalViewPr>
  <p:slideViewPr>
    <p:cSldViewPr snapToGrid="0" snapToObjects="1">
      <p:cViewPr varScale="1">
        <p:scale>
          <a:sx n="89" d="100"/>
          <a:sy n="89" d="100"/>
        </p:scale>
        <p:origin x="1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05735E-C0DC-4444-A37A-791B24B5453B}" type="doc">
      <dgm:prSet loTypeId="urn:microsoft.com/office/officeart/2005/8/layout/hList1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2269B88-9E18-D544-AF4B-0196D682CD95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静态属性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0063AC-4EB9-4340-A3EF-5EC0FEE30EA1}" type="parTrans" cxnId="{F256C751-78AF-AD4E-952A-CC37F911FB89}">
      <dgm:prSet/>
      <dgm:spPr/>
      <dgm:t>
        <a:bodyPr/>
        <a:lstStyle/>
        <a:p>
          <a:endParaRPr lang="en-US"/>
        </a:p>
      </dgm:t>
    </dgm:pt>
    <dgm:pt modelId="{E8ADC4AB-DBE8-864D-A0D1-A00FD44EB0EE}" type="sibTrans" cxnId="{F256C751-78AF-AD4E-952A-CC37F911FB89}">
      <dgm:prSet/>
      <dgm:spPr/>
      <dgm:t>
        <a:bodyPr/>
        <a:lstStyle/>
        <a:p>
          <a:endParaRPr lang="en-US"/>
        </a:p>
      </dgm:t>
    </dgm:pt>
    <dgm:pt modelId="{95271A74-0E07-794C-8BAE-20B08925D709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性别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AFB15C1-8BA1-3043-B91F-9B73FED3E651}" type="parTrans" cxnId="{F527B874-70EB-134E-80BD-E6D4B691E712}">
      <dgm:prSet/>
      <dgm:spPr/>
      <dgm:t>
        <a:bodyPr/>
        <a:lstStyle/>
        <a:p>
          <a:endParaRPr lang="en-US"/>
        </a:p>
      </dgm:t>
    </dgm:pt>
    <dgm:pt modelId="{F851386F-4883-4141-832B-77B7E09D3B4A}" type="sibTrans" cxnId="{F527B874-70EB-134E-80BD-E6D4B691E712}">
      <dgm:prSet/>
      <dgm:spPr/>
      <dgm:t>
        <a:bodyPr/>
        <a:lstStyle/>
        <a:p>
          <a:endParaRPr lang="en-US"/>
        </a:p>
      </dgm:t>
    </dgm:pt>
    <dgm:pt modelId="{F8E4A8AB-54FF-A545-B5D2-9BBAFEB03F2A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年龄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217E0B-008A-984A-A676-C19DE1DEA253}" type="parTrans" cxnId="{1221D55E-8A45-2D46-B599-0D06CF24C6E0}">
      <dgm:prSet/>
      <dgm:spPr/>
      <dgm:t>
        <a:bodyPr/>
        <a:lstStyle/>
        <a:p>
          <a:endParaRPr lang="en-US"/>
        </a:p>
      </dgm:t>
    </dgm:pt>
    <dgm:pt modelId="{FF2F9C33-A119-0B4C-AE81-53F7F7BE20C3}" type="sibTrans" cxnId="{1221D55E-8A45-2D46-B599-0D06CF24C6E0}">
      <dgm:prSet/>
      <dgm:spPr/>
      <dgm:t>
        <a:bodyPr/>
        <a:lstStyle/>
        <a:p>
          <a:endParaRPr lang="en-US"/>
        </a:p>
      </dgm:t>
    </dgm:pt>
    <dgm:pt modelId="{863347BD-05E5-A64E-B700-062D4A0EA505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基本信息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652970-DCEC-7445-9683-D9AF026C0E74}" type="parTrans" cxnId="{7A22B6B8-9A4C-E04E-A899-BD7578F8CF83}">
      <dgm:prSet/>
      <dgm:spPr/>
      <dgm:t>
        <a:bodyPr/>
        <a:lstStyle/>
        <a:p>
          <a:endParaRPr lang="en-US"/>
        </a:p>
      </dgm:t>
    </dgm:pt>
    <dgm:pt modelId="{F29BF427-FA9D-BA4E-AD1F-1F578D3D299D}" type="sibTrans" cxnId="{7A22B6B8-9A4C-E04E-A899-BD7578F8CF83}">
      <dgm:prSet/>
      <dgm:spPr/>
      <dgm:t>
        <a:bodyPr/>
        <a:lstStyle/>
        <a:p>
          <a:endParaRPr lang="en-US"/>
        </a:p>
      </dgm:t>
    </dgm:pt>
    <dgm:pt modelId="{B62DCE94-6B61-0C4C-B818-948DE94A83DA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注册时间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A2F6B44-E31D-2A4B-90B5-769770C9D3E2}" type="parTrans" cxnId="{691B72C9-4DBF-5049-8205-A41D613BA52D}">
      <dgm:prSet/>
      <dgm:spPr/>
      <dgm:t>
        <a:bodyPr/>
        <a:lstStyle/>
        <a:p>
          <a:endParaRPr lang="en-US"/>
        </a:p>
      </dgm:t>
    </dgm:pt>
    <dgm:pt modelId="{FB191E53-3A14-9941-8E14-0C35C9B1F02B}" type="sibTrans" cxnId="{691B72C9-4DBF-5049-8205-A41D613BA52D}">
      <dgm:prSet/>
      <dgm:spPr/>
      <dgm:t>
        <a:bodyPr/>
        <a:lstStyle/>
        <a:p>
          <a:endParaRPr lang="en-US"/>
        </a:p>
      </dgm:t>
    </dgm:pt>
    <dgm:pt modelId="{0C5EE524-C46E-A345-A96B-34BD5F9237CE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上网时长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AF7026A-B330-BE4C-8CEC-37A32D99C787}" type="parTrans" cxnId="{34A610A6-ED4C-0041-8753-45FDF116C579}">
      <dgm:prSet/>
      <dgm:spPr/>
      <dgm:t>
        <a:bodyPr/>
        <a:lstStyle/>
        <a:p>
          <a:endParaRPr lang="en-US"/>
        </a:p>
      </dgm:t>
    </dgm:pt>
    <dgm:pt modelId="{2141EDD1-7778-4447-A754-81D9B5F29C8A}" type="sibTrans" cxnId="{34A610A6-ED4C-0041-8753-45FDF116C579}">
      <dgm:prSet/>
      <dgm:spPr/>
      <dgm:t>
        <a:bodyPr/>
        <a:lstStyle/>
        <a:p>
          <a:endParaRPr lang="en-US"/>
        </a:p>
      </dgm:t>
    </dgm:pt>
    <dgm:pt modelId="{115242BF-8702-054F-BA72-C9EAD4799896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风险控制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561E576-2BB8-E042-9A16-55164D2ABF1C}" type="parTrans" cxnId="{A91585AF-2F7B-3E4B-9AAE-43EDFEA436CA}">
      <dgm:prSet/>
      <dgm:spPr/>
      <dgm:t>
        <a:bodyPr/>
        <a:lstStyle/>
        <a:p>
          <a:endParaRPr lang="en-US"/>
        </a:p>
      </dgm:t>
    </dgm:pt>
    <dgm:pt modelId="{9CFACEC9-B036-A641-8FE9-388FA8645597}" type="sibTrans" cxnId="{A91585AF-2F7B-3E4B-9AAE-43EDFEA436CA}">
      <dgm:prSet/>
      <dgm:spPr/>
      <dgm:t>
        <a:bodyPr/>
        <a:lstStyle/>
        <a:p>
          <a:endParaRPr lang="en-US"/>
        </a:p>
      </dgm:t>
    </dgm:pt>
    <dgm:pt modelId="{119113CB-291A-404E-ACA0-866B4E11DDBC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行为异常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60CF41-0A90-D145-8343-07B6BA350897}" type="parTrans" cxnId="{6981D96A-C830-4246-9CAD-FB2D765DD4A2}">
      <dgm:prSet/>
      <dgm:spPr/>
      <dgm:t>
        <a:bodyPr/>
        <a:lstStyle/>
        <a:p>
          <a:endParaRPr lang="en-US"/>
        </a:p>
      </dgm:t>
    </dgm:pt>
    <dgm:pt modelId="{D4D4CB44-F10A-F14E-B1AB-0EDD7F7CEB17}" type="sibTrans" cxnId="{6981D96A-C830-4246-9CAD-FB2D765DD4A2}">
      <dgm:prSet/>
      <dgm:spPr/>
      <dgm:t>
        <a:bodyPr/>
        <a:lstStyle/>
        <a:p>
          <a:endParaRPr lang="en-US"/>
        </a:p>
      </dgm:t>
    </dgm:pt>
    <dgm:pt modelId="{3890DAD3-7106-7048-8BB6-EC6159F5A5A9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刷信誉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F84D61-0E38-3E4C-9CE7-336A99C72F25}" type="parTrans" cxnId="{4FD50D43-54CD-ED4C-8F0C-3AB79E88962D}">
      <dgm:prSet/>
      <dgm:spPr/>
      <dgm:t>
        <a:bodyPr/>
        <a:lstStyle/>
        <a:p>
          <a:endParaRPr lang="en-US"/>
        </a:p>
      </dgm:t>
    </dgm:pt>
    <dgm:pt modelId="{D1B857B8-9BE9-CE44-A3D8-744B34A16FC5}" type="sibTrans" cxnId="{4FD50D43-54CD-ED4C-8F0C-3AB79E88962D}">
      <dgm:prSet/>
      <dgm:spPr/>
      <dgm:t>
        <a:bodyPr/>
        <a:lstStyle/>
        <a:p>
          <a:endParaRPr lang="en-US"/>
        </a:p>
      </dgm:t>
    </dgm:pt>
    <dgm:pt modelId="{AFA4C3C1-4134-0747-A887-818C97DD2374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职业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16920CB-A83D-7749-908A-6C9EFEDC157E}" type="parTrans" cxnId="{9FF18C7D-7A42-BE45-9773-1944F94D1D2B}">
      <dgm:prSet/>
      <dgm:spPr/>
      <dgm:t>
        <a:bodyPr/>
        <a:lstStyle/>
        <a:p>
          <a:endParaRPr lang="en-US"/>
        </a:p>
      </dgm:t>
    </dgm:pt>
    <dgm:pt modelId="{649EF290-1778-B54B-8DFC-59A0044772C2}" type="sibTrans" cxnId="{9FF18C7D-7A42-BE45-9773-1944F94D1D2B}">
      <dgm:prSet/>
      <dgm:spPr/>
      <dgm:t>
        <a:bodyPr/>
        <a:lstStyle/>
        <a:p>
          <a:endParaRPr lang="en-US"/>
        </a:p>
      </dgm:t>
    </dgm:pt>
    <dgm:pt modelId="{8132FD57-F8D4-9444-A7BB-C16526BBBED2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标签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8D0E4A7-E62F-A649-8586-9E35CED7505C}" type="parTrans" cxnId="{CC74667C-D40C-494F-9012-7720D3E74D11}">
      <dgm:prSet/>
      <dgm:spPr/>
      <dgm:t>
        <a:bodyPr/>
        <a:lstStyle/>
        <a:p>
          <a:endParaRPr lang="en-US"/>
        </a:p>
      </dgm:t>
    </dgm:pt>
    <dgm:pt modelId="{B27C6B97-E108-054B-BBD3-039CDA37649A}" type="sibTrans" cxnId="{CC74667C-D40C-494F-9012-7720D3E74D11}">
      <dgm:prSet/>
      <dgm:spPr/>
      <dgm:t>
        <a:bodyPr/>
        <a:lstStyle/>
        <a:p>
          <a:endParaRPr lang="en-US"/>
        </a:p>
      </dgm:t>
    </dgm:pt>
    <dgm:pt modelId="{C90B00E6-0AFE-7D44-AB3A-754E5F36873C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活跃时间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6CC73B-CD26-C143-9148-F33FFC16B9DC}" type="parTrans" cxnId="{6E9FA211-0F2B-8746-8168-FF209EC5DB1D}">
      <dgm:prSet/>
      <dgm:spPr/>
      <dgm:t>
        <a:bodyPr/>
        <a:lstStyle/>
        <a:p>
          <a:endParaRPr lang="en-US"/>
        </a:p>
      </dgm:t>
    </dgm:pt>
    <dgm:pt modelId="{D42253B9-75FE-5F45-8F77-2E5D23937676}" type="sibTrans" cxnId="{6E9FA211-0F2B-8746-8168-FF209EC5DB1D}">
      <dgm:prSet/>
      <dgm:spPr/>
      <dgm:t>
        <a:bodyPr/>
        <a:lstStyle/>
        <a:p>
          <a:endParaRPr lang="en-US"/>
        </a:p>
      </dgm:t>
    </dgm:pt>
    <dgm:pt modelId="{63FF1B9D-3D9F-9D44-90A1-8A2DE4B70C6F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运营商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A15D59-391C-114D-9A07-2A7B183ABC96}" type="parTrans" cxnId="{B1DE441C-85D3-3244-AF06-93D8549311DD}">
      <dgm:prSet/>
      <dgm:spPr/>
      <dgm:t>
        <a:bodyPr/>
        <a:lstStyle/>
        <a:p>
          <a:endParaRPr lang="en-US"/>
        </a:p>
      </dgm:t>
    </dgm:pt>
    <dgm:pt modelId="{E550DA43-2685-5540-B93C-55E951D52490}" type="sibTrans" cxnId="{B1DE441C-85D3-3244-AF06-93D8549311DD}">
      <dgm:prSet/>
      <dgm:spPr/>
      <dgm:t>
        <a:bodyPr/>
        <a:lstStyle/>
        <a:p>
          <a:endParaRPr lang="en-US"/>
        </a:p>
      </dgm:t>
    </dgm:pt>
    <dgm:pt modelId="{F0699BFC-EBDA-BD41-A237-2D18A4970810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恶意用户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1299C3-9B6B-894D-8639-599F7EF4C6D1}" type="parTrans" cxnId="{38C89057-F3B7-FD4E-BE0D-4944B9CDA693}">
      <dgm:prSet/>
      <dgm:spPr/>
      <dgm:t>
        <a:bodyPr/>
        <a:lstStyle/>
        <a:p>
          <a:endParaRPr lang="en-US"/>
        </a:p>
      </dgm:t>
    </dgm:pt>
    <dgm:pt modelId="{654996F3-5E70-3F45-9822-6E0F18DA5C76}" type="sibTrans" cxnId="{38C89057-F3B7-FD4E-BE0D-4944B9CDA693}">
      <dgm:prSet/>
      <dgm:spPr/>
      <dgm:t>
        <a:bodyPr/>
        <a:lstStyle/>
        <a:p>
          <a:endParaRPr lang="en-US"/>
        </a:p>
      </dgm:t>
    </dgm:pt>
    <dgm:pt modelId="{466DF2F8-4E8E-C547-BF15-B225F068323E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注册异常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E59AF97-751F-6543-82CC-F16DC97950E9}" type="parTrans" cxnId="{3FDD78EB-8C8D-BB4A-9970-BC2380FA49B1}">
      <dgm:prSet/>
      <dgm:spPr/>
      <dgm:t>
        <a:bodyPr/>
        <a:lstStyle/>
        <a:p>
          <a:endParaRPr lang="en-US"/>
        </a:p>
      </dgm:t>
    </dgm:pt>
    <dgm:pt modelId="{5483282F-F91C-0B49-86D5-63EBA965C874}" type="sibTrans" cxnId="{3FDD78EB-8C8D-BB4A-9970-BC2380FA49B1}">
      <dgm:prSet/>
      <dgm:spPr/>
      <dgm:t>
        <a:bodyPr/>
        <a:lstStyle/>
        <a:p>
          <a:endParaRPr lang="en-US"/>
        </a:p>
      </dgm:t>
    </dgm:pt>
    <dgm:pt modelId="{4515CA68-C8C5-8D49-AB02-AD516BCFCE41}">
      <dgm:prSet/>
      <dgm:spPr/>
      <dgm:t>
        <a:bodyPr/>
        <a:lstStyle/>
        <a:p>
          <a:r>
            <a:rPr lang="en-US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人群</a:t>
          </a:r>
        </a:p>
      </dgm:t>
    </dgm:pt>
    <dgm:pt modelId="{FAB37576-9032-4740-876F-6E1992AA2692}" type="parTrans" cxnId="{B7486843-7C42-4145-A95A-E1C0F207E2DB}">
      <dgm:prSet/>
      <dgm:spPr/>
      <dgm:t>
        <a:bodyPr/>
        <a:lstStyle/>
        <a:p>
          <a:endParaRPr lang="en-US"/>
        </a:p>
      </dgm:t>
    </dgm:pt>
    <dgm:pt modelId="{6668F574-5D0E-284E-BF42-6CF7CF9DBD01}" type="sibTrans" cxnId="{B7486843-7C42-4145-A95A-E1C0F207E2DB}">
      <dgm:prSet/>
      <dgm:spPr/>
      <dgm:t>
        <a:bodyPr/>
        <a:lstStyle/>
        <a:p>
          <a:endParaRPr lang="en-US"/>
        </a:p>
      </dgm:t>
    </dgm:pt>
    <dgm:pt modelId="{C24C1A40-E6BA-7D43-BB0D-4480B1FC4837}">
      <dgm:prSet/>
      <dgm:spPr/>
      <dgm:t>
        <a:bodyPr/>
        <a:lstStyle/>
        <a:p>
          <a:r>
            <a:rPr lang="en-US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追星族</a:t>
          </a:r>
        </a:p>
      </dgm:t>
    </dgm:pt>
    <dgm:pt modelId="{4AFF6D1A-E167-494F-A3FB-4DA0F2C3BE12}" type="parTrans" cxnId="{B72C84EE-270B-AE42-8326-F306948BE89F}">
      <dgm:prSet/>
      <dgm:spPr/>
      <dgm:t>
        <a:bodyPr/>
        <a:lstStyle/>
        <a:p>
          <a:endParaRPr lang="en-US"/>
        </a:p>
      </dgm:t>
    </dgm:pt>
    <dgm:pt modelId="{D2059F23-F51C-D447-AA06-8CCE5AD63A6F}" type="sibTrans" cxnId="{B72C84EE-270B-AE42-8326-F306948BE89F}">
      <dgm:prSet/>
      <dgm:spPr/>
      <dgm:t>
        <a:bodyPr/>
        <a:lstStyle/>
        <a:p>
          <a:endParaRPr lang="en-US"/>
        </a:p>
      </dgm:t>
    </dgm:pt>
    <dgm:pt modelId="{17C9D26F-A62A-9846-A6D0-713FBAB54088}">
      <dgm:prSet/>
      <dgm:spPr/>
      <dgm:t>
        <a:bodyPr/>
        <a:lstStyle/>
        <a:p>
          <a:r>
            <a:rPr lang="en-US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潮男</a:t>
          </a:r>
        </a:p>
      </dgm:t>
    </dgm:pt>
    <dgm:pt modelId="{069D1033-A0EF-B045-814F-41F0C3F16A25}" type="parTrans" cxnId="{B81855F5-42C9-6B42-BA36-AB404C6CB669}">
      <dgm:prSet/>
      <dgm:spPr/>
      <dgm:t>
        <a:bodyPr/>
        <a:lstStyle/>
        <a:p>
          <a:endParaRPr lang="en-US"/>
        </a:p>
      </dgm:t>
    </dgm:pt>
    <dgm:pt modelId="{483F4A14-7A93-0C45-B60D-09DE9FC405BB}" type="sibTrans" cxnId="{B81855F5-42C9-6B42-BA36-AB404C6CB669}">
      <dgm:prSet/>
      <dgm:spPr/>
      <dgm:t>
        <a:bodyPr/>
        <a:lstStyle/>
        <a:p>
          <a:endParaRPr lang="en-US"/>
        </a:p>
      </dgm:t>
    </dgm:pt>
    <dgm:pt modelId="{EB8FB651-48AB-D744-9EBB-2F0F141179F0}">
      <dgm:prSet/>
      <dgm:spPr/>
      <dgm:t>
        <a:bodyPr/>
        <a:lstStyle/>
        <a:p>
          <a:r>
            <a:rPr lang="en-US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白富美</a:t>
          </a:r>
        </a:p>
      </dgm:t>
    </dgm:pt>
    <dgm:pt modelId="{8486647B-070F-8047-A25A-46CEA9797D37}" type="parTrans" cxnId="{473A212B-E26A-8641-9FD3-124B3E3CFD3F}">
      <dgm:prSet/>
      <dgm:spPr/>
      <dgm:t>
        <a:bodyPr/>
        <a:lstStyle/>
        <a:p>
          <a:endParaRPr lang="en-US"/>
        </a:p>
      </dgm:t>
    </dgm:pt>
    <dgm:pt modelId="{7A4889F7-6C6C-E446-AD72-C2871157E3D6}" type="sibTrans" cxnId="{473A212B-E26A-8641-9FD3-124B3E3CFD3F}">
      <dgm:prSet/>
      <dgm:spPr/>
      <dgm:t>
        <a:bodyPr/>
        <a:lstStyle/>
        <a:p>
          <a:endParaRPr lang="en-US"/>
        </a:p>
      </dgm:t>
    </dgm:pt>
    <dgm:pt modelId="{BC5BC7AC-5EB7-5B48-B1C7-BDE610BC1105}">
      <dgm:prSet/>
      <dgm:spPr/>
      <dgm:t>
        <a:bodyPr/>
        <a:lstStyle/>
        <a:p>
          <a:r>
            <a:rPr lang="en-US" b="0" i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吃货</a:t>
          </a:r>
        </a:p>
      </dgm:t>
    </dgm:pt>
    <dgm:pt modelId="{75F9927C-4AA1-CB43-9728-369DA62E362B}" type="parTrans" cxnId="{86B0EB9C-B367-EF48-B043-C911E1595634}">
      <dgm:prSet/>
      <dgm:spPr/>
      <dgm:t>
        <a:bodyPr/>
        <a:lstStyle/>
        <a:p>
          <a:endParaRPr lang="en-US"/>
        </a:p>
      </dgm:t>
    </dgm:pt>
    <dgm:pt modelId="{EC727103-77A2-504C-BB00-723D9E49BE8F}" type="sibTrans" cxnId="{86B0EB9C-B367-EF48-B043-C911E1595634}">
      <dgm:prSet/>
      <dgm:spPr/>
      <dgm:t>
        <a:bodyPr/>
        <a:lstStyle/>
        <a:p>
          <a:endParaRPr lang="en-US"/>
        </a:p>
      </dgm:t>
    </dgm:pt>
    <dgm:pt modelId="{F1A1C5E2-897C-A848-9271-6055CEC18E56}">
      <dgm:prSet phldrT="[Text]"/>
      <dgm:spPr/>
      <dgm:t>
        <a:bodyPr/>
        <a:lstStyle/>
        <a:p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生命周期</a:t>
          </a:r>
        </a:p>
      </dgm:t>
    </dgm:pt>
    <dgm:pt modelId="{531B6B92-36C5-3C40-8A38-93BB509BEE5B}" type="parTrans" cxnId="{ECAF2DBE-C24D-C844-9AED-972D9B4BA662}">
      <dgm:prSet/>
      <dgm:spPr/>
      <dgm:t>
        <a:bodyPr/>
        <a:lstStyle/>
        <a:p>
          <a:endParaRPr lang="en-US"/>
        </a:p>
      </dgm:t>
    </dgm:pt>
    <dgm:pt modelId="{41EEEC23-22DA-EB4B-9E86-C583E17CA8B5}" type="sibTrans" cxnId="{ECAF2DBE-C24D-C844-9AED-972D9B4BA662}">
      <dgm:prSet/>
      <dgm:spPr/>
      <dgm:t>
        <a:bodyPr/>
        <a:lstStyle/>
        <a:p>
          <a:endParaRPr lang="en-US"/>
        </a:p>
      </dgm:t>
    </dgm:pt>
    <dgm:pt modelId="{3ACEF371-1F28-0248-95A3-2C4266889EB1}">
      <dgm:prSet phldrT="[Text]"/>
      <dgm:spPr/>
      <dgm:t>
        <a:bodyPr/>
        <a:lstStyle/>
        <a:p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成长</a:t>
          </a:r>
        </a:p>
      </dgm:t>
    </dgm:pt>
    <dgm:pt modelId="{BE8F5108-C01B-8F45-AB41-DC4A35CED39E}" type="parTrans" cxnId="{0B8993B6-1D11-F04C-9C05-74EA0EE5B18E}">
      <dgm:prSet/>
      <dgm:spPr/>
      <dgm:t>
        <a:bodyPr/>
        <a:lstStyle/>
        <a:p>
          <a:endParaRPr lang="en-US"/>
        </a:p>
      </dgm:t>
    </dgm:pt>
    <dgm:pt modelId="{7DC83D57-6262-0D47-ACE5-FC2F0DD8D7D8}" type="sibTrans" cxnId="{0B8993B6-1D11-F04C-9C05-74EA0EE5B18E}">
      <dgm:prSet/>
      <dgm:spPr/>
      <dgm:t>
        <a:bodyPr/>
        <a:lstStyle/>
        <a:p>
          <a:endParaRPr lang="en-US"/>
        </a:p>
      </dgm:t>
    </dgm:pt>
    <dgm:pt modelId="{AA8D7B67-A758-F248-9E6E-F888B79AFC80}">
      <dgm:prSet phldrT="[Text]"/>
      <dgm:spPr/>
      <dgm:t>
        <a:bodyPr/>
        <a:lstStyle/>
        <a:p>
          <a:pPr rtl="0"/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成熟</a:t>
          </a:r>
        </a:p>
      </dgm:t>
    </dgm:pt>
    <dgm:pt modelId="{E2654012-25E5-CC43-AC81-2B23C48168CE}" type="parTrans" cxnId="{6D4DBB24-05E6-3849-9C05-7F8272D37CB4}">
      <dgm:prSet/>
      <dgm:spPr/>
      <dgm:t>
        <a:bodyPr/>
        <a:lstStyle/>
        <a:p>
          <a:endParaRPr lang="en-US"/>
        </a:p>
      </dgm:t>
    </dgm:pt>
    <dgm:pt modelId="{C162258E-5EA7-174F-8B9B-BBED4DED75C8}" type="sibTrans" cxnId="{6D4DBB24-05E6-3849-9C05-7F8272D37CB4}">
      <dgm:prSet/>
      <dgm:spPr/>
      <dgm:t>
        <a:bodyPr/>
        <a:lstStyle/>
        <a:p>
          <a:endParaRPr lang="en-US"/>
        </a:p>
      </dgm:t>
    </dgm:pt>
    <dgm:pt modelId="{414E0064-AF36-E644-ACC1-D1C9107FE7A2}">
      <dgm:prSet phldrT="[Text]"/>
      <dgm:spPr/>
      <dgm:t>
        <a:bodyPr/>
        <a:lstStyle/>
        <a:p>
          <a:pPr rtl="0"/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衰退</a:t>
          </a:r>
        </a:p>
      </dgm:t>
    </dgm:pt>
    <dgm:pt modelId="{9EDE563D-C597-EA40-96B2-4C3A8D3E891E}" type="parTrans" cxnId="{86A09A00-F36F-6B44-97E1-5CF96745E99F}">
      <dgm:prSet/>
      <dgm:spPr/>
      <dgm:t>
        <a:bodyPr/>
        <a:lstStyle/>
        <a:p>
          <a:endParaRPr lang="en-US"/>
        </a:p>
      </dgm:t>
    </dgm:pt>
    <dgm:pt modelId="{CC98DC22-58C0-0A44-A190-CEFDD2A8FB7D}" type="sibTrans" cxnId="{86A09A00-F36F-6B44-97E1-5CF96745E99F}">
      <dgm:prSet/>
      <dgm:spPr/>
      <dgm:t>
        <a:bodyPr/>
        <a:lstStyle/>
        <a:p>
          <a:endParaRPr lang="en-US"/>
        </a:p>
      </dgm:t>
    </dgm:pt>
    <dgm:pt modelId="{A95661A6-0EEA-8F4C-A66B-E6D364E266B9}">
      <dgm:prSet phldrT="[Text]"/>
      <dgm:spPr/>
      <dgm:t>
        <a:bodyPr/>
        <a:lstStyle/>
        <a:p>
          <a:pPr rtl="0"/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死亡</a:t>
          </a:r>
        </a:p>
      </dgm:t>
    </dgm:pt>
    <dgm:pt modelId="{FCB3D661-4CBD-754B-B1FF-ADC7CDBCBCB3}" type="parTrans" cxnId="{DAEB3697-7B3B-A040-8331-D6FC12CBB15C}">
      <dgm:prSet/>
      <dgm:spPr/>
      <dgm:t>
        <a:bodyPr/>
        <a:lstStyle/>
        <a:p>
          <a:endParaRPr lang="en-US"/>
        </a:p>
      </dgm:t>
    </dgm:pt>
    <dgm:pt modelId="{20C63DFE-2AF4-D549-9C63-4E01C27C08BE}" type="sibTrans" cxnId="{DAEB3697-7B3B-A040-8331-D6FC12CBB15C}">
      <dgm:prSet/>
      <dgm:spPr/>
      <dgm:t>
        <a:bodyPr/>
        <a:lstStyle/>
        <a:p>
          <a:endParaRPr lang="en-US"/>
        </a:p>
      </dgm:t>
    </dgm:pt>
    <dgm:pt modelId="{E91D00C1-CDEF-2349-99B7-5ABD9A2B120D}" type="pres">
      <dgm:prSet presAssocID="{5805735E-C0DC-4444-A37A-791B24B5453B}" presName="Name0" presStyleCnt="0">
        <dgm:presLayoutVars>
          <dgm:dir/>
          <dgm:animLvl val="lvl"/>
          <dgm:resizeHandles val="exact"/>
        </dgm:presLayoutVars>
      </dgm:prSet>
      <dgm:spPr/>
    </dgm:pt>
    <dgm:pt modelId="{8F27C13B-AA4E-E446-9054-D3C32CDE8503}" type="pres">
      <dgm:prSet presAssocID="{D2269B88-9E18-D544-AF4B-0196D682CD95}" presName="composite" presStyleCnt="0"/>
      <dgm:spPr/>
    </dgm:pt>
    <dgm:pt modelId="{DA2B0524-2ECC-0A48-B5AD-D30A3BDB16D7}" type="pres">
      <dgm:prSet presAssocID="{D2269B88-9E18-D544-AF4B-0196D682CD95}" presName="parTx" presStyleLbl="alignNode1" presStyleIdx="0" presStyleCnt="5" custScaleX="94404">
        <dgm:presLayoutVars>
          <dgm:chMax val="0"/>
          <dgm:chPref val="0"/>
          <dgm:bulletEnabled val="1"/>
        </dgm:presLayoutVars>
      </dgm:prSet>
      <dgm:spPr/>
    </dgm:pt>
    <dgm:pt modelId="{97E5FF0E-4483-DD40-8BFE-7FB3E37948E3}" type="pres">
      <dgm:prSet presAssocID="{D2269B88-9E18-D544-AF4B-0196D682CD95}" presName="desTx" presStyleLbl="alignAccFollowNode1" presStyleIdx="0" presStyleCnt="5" custScaleX="94404" custLinFactNeighborX="-27009" custLinFactNeighborY="1391">
        <dgm:presLayoutVars>
          <dgm:bulletEnabled val="1"/>
        </dgm:presLayoutVars>
      </dgm:prSet>
      <dgm:spPr/>
    </dgm:pt>
    <dgm:pt modelId="{DF0F1E83-057D-D44A-B8BE-3896E372039C}" type="pres">
      <dgm:prSet presAssocID="{E8ADC4AB-DBE8-864D-A0D1-A00FD44EB0EE}" presName="space" presStyleCnt="0"/>
      <dgm:spPr/>
    </dgm:pt>
    <dgm:pt modelId="{37C9715A-F4EF-FA49-AA6B-4FBFCA000008}" type="pres">
      <dgm:prSet presAssocID="{863347BD-05E5-A64E-B700-062D4A0EA505}" presName="composite" presStyleCnt="0"/>
      <dgm:spPr/>
    </dgm:pt>
    <dgm:pt modelId="{3596602F-DD8D-8048-97B6-68BBD6DD658A}" type="pres">
      <dgm:prSet presAssocID="{863347BD-05E5-A64E-B700-062D4A0EA505}" presName="parTx" presStyleLbl="alignNode1" presStyleIdx="1" presStyleCnt="5" custScaleX="95407">
        <dgm:presLayoutVars>
          <dgm:chMax val="0"/>
          <dgm:chPref val="0"/>
          <dgm:bulletEnabled val="1"/>
        </dgm:presLayoutVars>
      </dgm:prSet>
      <dgm:spPr/>
    </dgm:pt>
    <dgm:pt modelId="{0B6DD69B-C0C4-1A4A-9AF5-2BEDB3525C4A}" type="pres">
      <dgm:prSet presAssocID="{863347BD-05E5-A64E-B700-062D4A0EA505}" presName="desTx" presStyleLbl="alignAccFollowNode1" presStyleIdx="1" presStyleCnt="5" custScaleX="94199">
        <dgm:presLayoutVars>
          <dgm:bulletEnabled val="1"/>
        </dgm:presLayoutVars>
      </dgm:prSet>
      <dgm:spPr/>
    </dgm:pt>
    <dgm:pt modelId="{E482128C-8BDE-C04F-AF21-C80CAEA1A0E4}" type="pres">
      <dgm:prSet presAssocID="{F29BF427-FA9D-BA4E-AD1F-1F578D3D299D}" presName="space" presStyleCnt="0"/>
      <dgm:spPr/>
    </dgm:pt>
    <dgm:pt modelId="{0E163F08-1E8E-9448-9CE4-83F7C7B240A2}" type="pres">
      <dgm:prSet presAssocID="{115242BF-8702-054F-BA72-C9EAD4799896}" presName="composite" presStyleCnt="0"/>
      <dgm:spPr/>
    </dgm:pt>
    <dgm:pt modelId="{49088E53-0A04-FD4C-8459-11808B204421}" type="pres">
      <dgm:prSet presAssocID="{115242BF-8702-054F-BA72-C9EAD4799896}" presName="parTx" presStyleLbl="alignNode1" presStyleIdx="2" presStyleCnt="5" custScaleX="103931">
        <dgm:presLayoutVars>
          <dgm:chMax val="0"/>
          <dgm:chPref val="0"/>
          <dgm:bulletEnabled val="1"/>
        </dgm:presLayoutVars>
      </dgm:prSet>
      <dgm:spPr/>
    </dgm:pt>
    <dgm:pt modelId="{08C3E7EB-4F00-A04F-980F-FA58378DD9BA}" type="pres">
      <dgm:prSet presAssocID="{115242BF-8702-054F-BA72-C9EAD4799896}" presName="desTx" presStyleLbl="alignAccFollowNode1" presStyleIdx="2" presStyleCnt="5" custScaleX="103931">
        <dgm:presLayoutVars>
          <dgm:bulletEnabled val="1"/>
        </dgm:presLayoutVars>
      </dgm:prSet>
      <dgm:spPr/>
    </dgm:pt>
    <dgm:pt modelId="{947B533D-B63C-FF41-B4D0-6AD20398D70A}" type="pres">
      <dgm:prSet presAssocID="{9CFACEC9-B036-A641-8FE9-388FA8645597}" presName="space" presStyleCnt="0"/>
      <dgm:spPr/>
    </dgm:pt>
    <dgm:pt modelId="{40A4498B-6FFC-7F4D-8555-0D6D055C0021}" type="pres">
      <dgm:prSet presAssocID="{F1A1C5E2-897C-A848-9271-6055CEC18E56}" presName="composite" presStyleCnt="0"/>
      <dgm:spPr/>
    </dgm:pt>
    <dgm:pt modelId="{46A2EC8D-85D2-AB48-A526-EA5773D153B0}" type="pres">
      <dgm:prSet presAssocID="{F1A1C5E2-897C-A848-9271-6055CEC18E5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0F50267-94CF-664A-BCE6-BC00ED6DB556}" type="pres">
      <dgm:prSet presAssocID="{F1A1C5E2-897C-A848-9271-6055CEC18E56}" presName="desTx" presStyleLbl="alignAccFollowNode1" presStyleIdx="3" presStyleCnt="5">
        <dgm:presLayoutVars>
          <dgm:bulletEnabled val="1"/>
        </dgm:presLayoutVars>
      </dgm:prSet>
      <dgm:spPr/>
    </dgm:pt>
    <dgm:pt modelId="{A935AAC1-0257-764A-875F-3390ED8F81EC}" type="pres">
      <dgm:prSet presAssocID="{41EEEC23-22DA-EB4B-9E86-C583E17CA8B5}" presName="space" presStyleCnt="0"/>
      <dgm:spPr/>
    </dgm:pt>
    <dgm:pt modelId="{5117C3E3-96CD-F440-867E-CEDDCCC759B5}" type="pres">
      <dgm:prSet presAssocID="{4515CA68-C8C5-8D49-AB02-AD516BCFCE41}" presName="composite" presStyleCnt="0"/>
      <dgm:spPr/>
    </dgm:pt>
    <dgm:pt modelId="{E8422F22-1494-5243-9F9C-D61685FC86D5}" type="pres">
      <dgm:prSet presAssocID="{4515CA68-C8C5-8D49-AB02-AD516BCFCE4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B5EBEA7-9C38-9946-8B12-F617C0761624}" type="pres">
      <dgm:prSet presAssocID="{4515CA68-C8C5-8D49-AB02-AD516BCFCE4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6A09A00-F36F-6B44-97E1-5CF96745E99F}" srcId="{F1A1C5E2-897C-A848-9271-6055CEC18E56}" destId="{414E0064-AF36-E644-ACC1-D1C9107FE7A2}" srcOrd="2" destOrd="0" parTransId="{9EDE563D-C597-EA40-96B2-4C3A8D3E891E}" sibTransId="{CC98DC22-58C0-0A44-A190-CEFDD2A8FB7D}"/>
    <dgm:cxn modelId="{7EBC2D09-0D34-084B-9E64-F5D0769C1DAA}" type="presOf" srcId="{F1A1C5E2-897C-A848-9271-6055CEC18E56}" destId="{46A2EC8D-85D2-AB48-A526-EA5773D153B0}" srcOrd="0" destOrd="0" presId="urn:microsoft.com/office/officeart/2005/8/layout/hList1"/>
    <dgm:cxn modelId="{2C8DC90E-9427-914F-B379-C89821B69D86}" type="presOf" srcId="{17C9D26F-A62A-9846-A6D0-713FBAB54088}" destId="{FB5EBEA7-9C38-9946-8B12-F617C0761624}" srcOrd="0" destOrd="1" presId="urn:microsoft.com/office/officeart/2005/8/layout/hList1"/>
    <dgm:cxn modelId="{6E9FA211-0F2B-8746-8168-FF209EC5DB1D}" srcId="{863347BD-05E5-A64E-B700-062D4A0EA505}" destId="{C90B00E6-0AFE-7D44-AB3A-754E5F36873C}" srcOrd="2" destOrd="0" parTransId="{586CC73B-CD26-C143-9148-F33FFC16B9DC}" sibTransId="{D42253B9-75FE-5F45-8F77-2E5D23937676}"/>
    <dgm:cxn modelId="{B1DE441C-85D3-3244-AF06-93D8549311DD}" srcId="{863347BD-05E5-A64E-B700-062D4A0EA505}" destId="{63FF1B9D-3D9F-9D44-90A1-8A2DE4B70C6F}" srcOrd="3" destOrd="0" parTransId="{27A15D59-391C-114D-9A07-2A7B183ABC96}" sibTransId="{E550DA43-2685-5540-B93C-55E951D52490}"/>
    <dgm:cxn modelId="{9CEA2522-01E9-5941-83E5-F51CC948A219}" type="presOf" srcId="{B62DCE94-6B61-0C4C-B818-948DE94A83DA}" destId="{0B6DD69B-C0C4-1A4A-9AF5-2BEDB3525C4A}" srcOrd="0" destOrd="0" presId="urn:microsoft.com/office/officeart/2005/8/layout/hList1"/>
    <dgm:cxn modelId="{6D4DBB24-05E6-3849-9C05-7F8272D37CB4}" srcId="{F1A1C5E2-897C-A848-9271-6055CEC18E56}" destId="{AA8D7B67-A758-F248-9E6E-F888B79AFC80}" srcOrd="1" destOrd="0" parTransId="{E2654012-25E5-CC43-AC81-2B23C48168CE}" sibTransId="{C162258E-5EA7-174F-8B9B-BBED4DED75C8}"/>
    <dgm:cxn modelId="{473A212B-E26A-8641-9FD3-124B3E3CFD3F}" srcId="{4515CA68-C8C5-8D49-AB02-AD516BCFCE41}" destId="{EB8FB651-48AB-D744-9EBB-2F0F141179F0}" srcOrd="2" destOrd="0" parTransId="{8486647B-070F-8047-A25A-46CEA9797D37}" sibTransId="{7A4889F7-6C6C-E446-AD72-C2871157E3D6}"/>
    <dgm:cxn modelId="{471B5938-52B0-1644-BFEC-729C4CF02239}" type="presOf" srcId="{3890DAD3-7106-7048-8BB6-EC6159F5A5A9}" destId="{08C3E7EB-4F00-A04F-980F-FA58378DD9BA}" srcOrd="0" destOrd="2" presId="urn:microsoft.com/office/officeart/2005/8/layout/hList1"/>
    <dgm:cxn modelId="{4FD50D43-54CD-ED4C-8F0C-3AB79E88962D}" srcId="{115242BF-8702-054F-BA72-C9EAD4799896}" destId="{3890DAD3-7106-7048-8BB6-EC6159F5A5A9}" srcOrd="2" destOrd="0" parTransId="{20F84D61-0E38-3E4C-9CE7-336A99C72F25}" sibTransId="{D1B857B8-9BE9-CE44-A3D8-744B34A16FC5}"/>
    <dgm:cxn modelId="{B7486843-7C42-4145-A95A-E1C0F207E2DB}" srcId="{5805735E-C0DC-4444-A37A-791B24B5453B}" destId="{4515CA68-C8C5-8D49-AB02-AD516BCFCE41}" srcOrd="4" destOrd="0" parTransId="{FAB37576-9032-4740-876F-6E1992AA2692}" sibTransId="{6668F574-5D0E-284E-BF42-6CF7CF9DBD01}"/>
    <dgm:cxn modelId="{4255674D-2E11-2845-8503-9471D100F40E}" type="presOf" srcId="{C90B00E6-0AFE-7D44-AB3A-754E5F36873C}" destId="{0B6DD69B-C0C4-1A4A-9AF5-2BEDB3525C4A}" srcOrd="0" destOrd="2" presId="urn:microsoft.com/office/officeart/2005/8/layout/hList1"/>
    <dgm:cxn modelId="{F256C751-78AF-AD4E-952A-CC37F911FB89}" srcId="{5805735E-C0DC-4444-A37A-791B24B5453B}" destId="{D2269B88-9E18-D544-AF4B-0196D682CD95}" srcOrd="0" destOrd="0" parTransId="{320063AC-4EB9-4340-A3EF-5EC0FEE30EA1}" sibTransId="{E8ADC4AB-DBE8-864D-A0D1-A00FD44EB0EE}"/>
    <dgm:cxn modelId="{38C89057-F3B7-FD4E-BE0D-4944B9CDA693}" srcId="{115242BF-8702-054F-BA72-C9EAD4799896}" destId="{F0699BFC-EBDA-BD41-A237-2D18A4970810}" srcOrd="3" destOrd="0" parTransId="{371299C3-9B6B-894D-8639-599F7EF4C6D1}" sibTransId="{654996F3-5E70-3F45-9822-6E0F18DA5C76}"/>
    <dgm:cxn modelId="{1221D55E-8A45-2D46-B599-0D06CF24C6E0}" srcId="{D2269B88-9E18-D544-AF4B-0196D682CD95}" destId="{F8E4A8AB-54FF-A545-B5D2-9BBAFEB03F2A}" srcOrd="1" destOrd="0" parTransId="{38217E0B-008A-984A-A676-C19DE1DEA253}" sibTransId="{FF2F9C33-A119-0B4C-AE81-53F7F7BE20C3}"/>
    <dgm:cxn modelId="{F9D4A161-6BE9-E74E-8275-1EECA5B61CD1}" type="presOf" srcId="{119113CB-291A-404E-ACA0-866B4E11DDBC}" destId="{08C3E7EB-4F00-A04F-980F-FA58378DD9BA}" srcOrd="0" destOrd="0" presId="urn:microsoft.com/office/officeart/2005/8/layout/hList1"/>
    <dgm:cxn modelId="{6981D96A-C830-4246-9CAD-FB2D765DD4A2}" srcId="{115242BF-8702-054F-BA72-C9EAD4799896}" destId="{119113CB-291A-404E-ACA0-866B4E11DDBC}" srcOrd="0" destOrd="0" parTransId="{A360CF41-0A90-D145-8343-07B6BA350897}" sibTransId="{D4D4CB44-F10A-F14E-B1AB-0EDD7F7CEB17}"/>
    <dgm:cxn modelId="{CA31C16F-226C-CB47-8E72-A2770DF807EF}" type="presOf" srcId="{95271A74-0E07-794C-8BAE-20B08925D709}" destId="{97E5FF0E-4483-DD40-8BFE-7FB3E37948E3}" srcOrd="0" destOrd="0" presId="urn:microsoft.com/office/officeart/2005/8/layout/hList1"/>
    <dgm:cxn modelId="{F527B874-70EB-134E-80BD-E6D4B691E712}" srcId="{D2269B88-9E18-D544-AF4B-0196D682CD95}" destId="{95271A74-0E07-794C-8BAE-20B08925D709}" srcOrd="0" destOrd="0" parTransId="{5AFB15C1-8BA1-3043-B91F-9B73FED3E651}" sibTransId="{F851386F-4883-4141-832B-77B7E09D3B4A}"/>
    <dgm:cxn modelId="{CC74667C-D40C-494F-9012-7720D3E74D11}" srcId="{D2269B88-9E18-D544-AF4B-0196D682CD95}" destId="{8132FD57-F8D4-9444-A7BB-C16526BBBED2}" srcOrd="3" destOrd="0" parTransId="{F8D0E4A7-E62F-A649-8586-9E35CED7505C}" sibTransId="{B27C6B97-E108-054B-BBD3-039CDA37649A}"/>
    <dgm:cxn modelId="{9FF18C7D-7A42-BE45-9773-1944F94D1D2B}" srcId="{D2269B88-9E18-D544-AF4B-0196D682CD95}" destId="{AFA4C3C1-4134-0747-A887-818C97DD2374}" srcOrd="2" destOrd="0" parTransId="{216920CB-A83D-7749-908A-6C9EFEDC157E}" sibTransId="{649EF290-1778-B54B-8DFC-59A0044772C2}"/>
    <dgm:cxn modelId="{209CE684-1B8E-3A42-936C-91FAB97BE31B}" type="presOf" srcId="{EB8FB651-48AB-D744-9EBB-2F0F141179F0}" destId="{FB5EBEA7-9C38-9946-8B12-F617C0761624}" srcOrd="0" destOrd="2" presId="urn:microsoft.com/office/officeart/2005/8/layout/hList1"/>
    <dgm:cxn modelId="{3E489085-7070-DD41-B8FA-FC809C55B46A}" type="presOf" srcId="{AFA4C3C1-4134-0747-A887-818C97DD2374}" destId="{97E5FF0E-4483-DD40-8BFE-7FB3E37948E3}" srcOrd="0" destOrd="2" presId="urn:microsoft.com/office/officeart/2005/8/layout/hList1"/>
    <dgm:cxn modelId="{1FB1AE8C-4776-E447-B12E-6270F7B1F664}" type="presOf" srcId="{A95661A6-0EEA-8F4C-A66B-E6D364E266B9}" destId="{60F50267-94CF-664A-BCE6-BC00ED6DB556}" srcOrd="0" destOrd="3" presId="urn:microsoft.com/office/officeart/2005/8/layout/hList1"/>
    <dgm:cxn modelId="{84264391-4981-D947-806A-46D2183299A6}" type="presOf" srcId="{AA8D7B67-A758-F248-9E6E-F888B79AFC80}" destId="{60F50267-94CF-664A-BCE6-BC00ED6DB556}" srcOrd="0" destOrd="1" presId="urn:microsoft.com/office/officeart/2005/8/layout/hList1"/>
    <dgm:cxn modelId="{6A49E492-B61C-634B-9797-413A3F407A21}" type="presOf" srcId="{63FF1B9D-3D9F-9D44-90A1-8A2DE4B70C6F}" destId="{0B6DD69B-C0C4-1A4A-9AF5-2BEDB3525C4A}" srcOrd="0" destOrd="3" presId="urn:microsoft.com/office/officeart/2005/8/layout/hList1"/>
    <dgm:cxn modelId="{B40DF994-757B-5A44-A485-2A8AAE2ACC40}" type="presOf" srcId="{F0699BFC-EBDA-BD41-A237-2D18A4970810}" destId="{08C3E7EB-4F00-A04F-980F-FA58378DD9BA}" srcOrd="0" destOrd="3" presId="urn:microsoft.com/office/officeart/2005/8/layout/hList1"/>
    <dgm:cxn modelId="{DAEB3697-7B3B-A040-8331-D6FC12CBB15C}" srcId="{F1A1C5E2-897C-A848-9271-6055CEC18E56}" destId="{A95661A6-0EEA-8F4C-A66B-E6D364E266B9}" srcOrd="3" destOrd="0" parTransId="{FCB3D661-4CBD-754B-B1FF-ADC7CDBCBCB3}" sibTransId="{20C63DFE-2AF4-D549-9C63-4E01C27C08BE}"/>
    <dgm:cxn modelId="{86B0EB9C-B367-EF48-B043-C911E1595634}" srcId="{4515CA68-C8C5-8D49-AB02-AD516BCFCE41}" destId="{BC5BC7AC-5EB7-5B48-B1C7-BDE610BC1105}" srcOrd="3" destOrd="0" parTransId="{75F9927C-4AA1-CB43-9728-369DA62E362B}" sibTransId="{EC727103-77A2-504C-BB00-723D9E49BE8F}"/>
    <dgm:cxn modelId="{73F0FBA2-0A27-0641-9D66-197FD5BFD098}" type="presOf" srcId="{863347BD-05E5-A64E-B700-062D4A0EA505}" destId="{3596602F-DD8D-8048-97B6-68BBD6DD658A}" srcOrd="0" destOrd="0" presId="urn:microsoft.com/office/officeart/2005/8/layout/hList1"/>
    <dgm:cxn modelId="{34A610A6-ED4C-0041-8753-45FDF116C579}" srcId="{863347BD-05E5-A64E-B700-062D4A0EA505}" destId="{0C5EE524-C46E-A345-A96B-34BD5F9237CE}" srcOrd="1" destOrd="0" parTransId="{0AF7026A-B330-BE4C-8CEC-37A32D99C787}" sibTransId="{2141EDD1-7778-4447-A754-81D9B5F29C8A}"/>
    <dgm:cxn modelId="{ED9ED3A6-39E5-4D43-B3D4-842B33EE585E}" type="presOf" srcId="{0C5EE524-C46E-A345-A96B-34BD5F9237CE}" destId="{0B6DD69B-C0C4-1A4A-9AF5-2BEDB3525C4A}" srcOrd="0" destOrd="1" presId="urn:microsoft.com/office/officeart/2005/8/layout/hList1"/>
    <dgm:cxn modelId="{A91585AF-2F7B-3E4B-9AAE-43EDFEA436CA}" srcId="{5805735E-C0DC-4444-A37A-791B24B5453B}" destId="{115242BF-8702-054F-BA72-C9EAD4799896}" srcOrd="2" destOrd="0" parTransId="{8561E576-2BB8-E042-9A16-55164D2ABF1C}" sibTransId="{9CFACEC9-B036-A641-8FE9-388FA8645597}"/>
    <dgm:cxn modelId="{24E838B1-E9CE-D44A-AF74-CFCFC41BA915}" type="presOf" srcId="{D2269B88-9E18-D544-AF4B-0196D682CD95}" destId="{DA2B0524-2ECC-0A48-B5AD-D30A3BDB16D7}" srcOrd="0" destOrd="0" presId="urn:microsoft.com/office/officeart/2005/8/layout/hList1"/>
    <dgm:cxn modelId="{0B8993B6-1D11-F04C-9C05-74EA0EE5B18E}" srcId="{F1A1C5E2-897C-A848-9271-6055CEC18E56}" destId="{3ACEF371-1F28-0248-95A3-2C4266889EB1}" srcOrd="0" destOrd="0" parTransId="{BE8F5108-C01B-8F45-AB41-DC4A35CED39E}" sibTransId="{7DC83D57-6262-0D47-ACE5-FC2F0DD8D7D8}"/>
    <dgm:cxn modelId="{7A22B6B8-9A4C-E04E-A899-BD7578F8CF83}" srcId="{5805735E-C0DC-4444-A37A-791B24B5453B}" destId="{863347BD-05E5-A64E-B700-062D4A0EA505}" srcOrd="1" destOrd="0" parTransId="{47652970-DCEC-7445-9683-D9AF026C0E74}" sibTransId="{F29BF427-FA9D-BA4E-AD1F-1F578D3D299D}"/>
    <dgm:cxn modelId="{ECAF2DBE-C24D-C844-9AED-972D9B4BA662}" srcId="{5805735E-C0DC-4444-A37A-791B24B5453B}" destId="{F1A1C5E2-897C-A848-9271-6055CEC18E56}" srcOrd="3" destOrd="0" parTransId="{531B6B92-36C5-3C40-8A38-93BB509BEE5B}" sibTransId="{41EEEC23-22DA-EB4B-9E86-C583E17CA8B5}"/>
    <dgm:cxn modelId="{F8BF4EC2-FCA4-7040-9E2D-72ED30833D42}" type="presOf" srcId="{8132FD57-F8D4-9444-A7BB-C16526BBBED2}" destId="{97E5FF0E-4483-DD40-8BFE-7FB3E37948E3}" srcOrd="0" destOrd="3" presId="urn:microsoft.com/office/officeart/2005/8/layout/hList1"/>
    <dgm:cxn modelId="{691B72C9-4DBF-5049-8205-A41D613BA52D}" srcId="{863347BD-05E5-A64E-B700-062D4A0EA505}" destId="{B62DCE94-6B61-0C4C-B818-948DE94A83DA}" srcOrd="0" destOrd="0" parTransId="{5A2F6B44-E31D-2A4B-90B5-769770C9D3E2}" sibTransId="{FB191E53-3A14-9941-8E14-0C35C9B1F02B}"/>
    <dgm:cxn modelId="{A37C1FCA-3B76-5848-9ED1-4C9745AACC8E}" type="presOf" srcId="{BC5BC7AC-5EB7-5B48-B1C7-BDE610BC1105}" destId="{FB5EBEA7-9C38-9946-8B12-F617C0761624}" srcOrd="0" destOrd="3" presId="urn:microsoft.com/office/officeart/2005/8/layout/hList1"/>
    <dgm:cxn modelId="{23AB32DB-6E62-314A-9FE3-348537ECD14A}" type="presOf" srcId="{C24C1A40-E6BA-7D43-BB0D-4480B1FC4837}" destId="{FB5EBEA7-9C38-9946-8B12-F617C0761624}" srcOrd="0" destOrd="0" presId="urn:microsoft.com/office/officeart/2005/8/layout/hList1"/>
    <dgm:cxn modelId="{756A62E9-207A-5F44-BE6C-C2CA44B95C47}" type="presOf" srcId="{3ACEF371-1F28-0248-95A3-2C4266889EB1}" destId="{60F50267-94CF-664A-BCE6-BC00ED6DB556}" srcOrd="0" destOrd="0" presId="urn:microsoft.com/office/officeart/2005/8/layout/hList1"/>
    <dgm:cxn modelId="{3FDD78EB-8C8D-BB4A-9970-BC2380FA49B1}" srcId="{115242BF-8702-054F-BA72-C9EAD4799896}" destId="{466DF2F8-4E8E-C547-BF15-B225F068323E}" srcOrd="1" destOrd="0" parTransId="{EE59AF97-751F-6543-82CC-F16DC97950E9}" sibTransId="{5483282F-F91C-0B49-86D5-63EBA965C874}"/>
    <dgm:cxn modelId="{B98EFBED-38F6-E04D-A38A-F142552966F0}" type="presOf" srcId="{466DF2F8-4E8E-C547-BF15-B225F068323E}" destId="{08C3E7EB-4F00-A04F-980F-FA58378DD9BA}" srcOrd="0" destOrd="1" presId="urn:microsoft.com/office/officeart/2005/8/layout/hList1"/>
    <dgm:cxn modelId="{EC145BEE-57C8-6247-A7AB-96A83636EFEF}" type="presOf" srcId="{5805735E-C0DC-4444-A37A-791B24B5453B}" destId="{E91D00C1-CDEF-2349-99B7-5ABD9A2B120D}" srcOrd="0" destOrd="0" presId="urn:microsoft.com/office/officeart/2005/8/layout/hList1"/>
    <dgm:cxn modelId="{B72C84EE-270B-AE42-8326-F306948BE89F}" srcId="{4515CA68-C8C5-8D49-AB02-AD516BCFCE41}" destId="{C24C1A40-E6BA-7D43-BB0D-4480B1FC4837}" srcOrd="0" destOrd="0" parTransId="{4AFF6D1A-E167-494F-A3FB-4DA0F2C3BE12}" sibTransId="{D2059F23-F51C-D447-AA06-8CCE5AD63A6F}"/>
    <dgm:cxn modelId="{B81855F5-42C9-6B42-BA36-AB404C6CB669}" srcId="{4515CA68-C8C5-8D49-AB02-AD516BCFCE41}" destId="{17C9D26F-A62A-9846-A6D0-713FBAB54088}" srcOrd="1" destOrd="0" parTransId="{069D1033-A0EF-B045-814F-41F0C3F16A25}" sibTransId="{483F4A14-7A93-0C45-B60D-09DE9FC405BB}"/>
    <dgm:cxn modelId="{8706A6F8-EA62-C440-9332-C136BC0215C6}" type="presOf" srcId="{F8E4A8AB-54FF-A545-B5D2-9BBAFEB03F2A}" destId="{97E5FF0E-4483-DD40-8BFE-7FB3E37948E3}" srcOrd="0" destOrd="1" presId="urn:microsoft.com/office/officeart/2005/8/layout/hList1"/>
    <dgm:cxn modelId="{7A037BFD-9482-4D43-A8EA-8E464EFC2211}" type="presOf" srcId="{414E0064-AF36-E644-ACC1-D1C9107FE7A2}" destId="{60F50267-94CF-664A-BCE6-BC00ED6DB556}" srcOrd="0" destOrd="2" presId="urn:microsoft.com/office/officeart/2005/8/layout/hList1"/>
    <dgm:cxn modelId="{AE8869FE-ED52-B347-96EE-451CF15FB145}" type="presOf" srcId="{115242BF-8702-054F-BA72-C9EAD4799896}" destId="{49088E53-0A04-FD4C-8459-11808B204421}" srcOrd="0" destOrd="0" presId="urn:microsoft.com/office/officeart/2005/8/layout/hList1"/>
    <dgm:cxn modelId="{470976FF-31F2-594C-A04E-C9F8E1D6CEB1}" type="presOf" srcId="{4515CA68-C8C5-8D49-AB02-AD516BCFCE41}" destId="{E8422F22-1494-5243-9F9C-D61685FC86D5}" srcOrd="0" destOrd="0" presId="urn:microsoft.com/office/officeart/2005/8/layout/hList1"/>
    <dgm:cxn modelId="{E3C18217-D993-424D-B0F3-FA9518C1B71D}" type="presParOf" srcId="{E91D00C1-CDEF-2349-99B7-5ABD9A2B120D}" destId="{8F27C13B-AA4E-E446-9054-D3C32CDE8503}" srcOrd="0" destOrd="0" presId="urn:microsoft.com/office/officeart/2005/8/layout/hList1"/>
    <dgm:cxn modelId="{1216E7E0-9859-E14E-87BA-977A4D79D80B}" type="presParOf" srcId="{8F27C13B-AA4E-E446-9054-D3C32CDE8503}" destId="{DA2B0524-2ECC-0A48-B5AD-D30A3BDB16D7}" srcOrd="0" destOrd="0" presId="urn:microsoft.com/office/officeart/2005/8/layout/hList1"/>
    <dgm:cxn modelId="{1BD9A378-A0C8-1541-A7E1-56268F4C7285}" type="presParOf" srcId="{8F27C13B-AA4E-E446-9054-D3C32CDE8503}" destId="{97E5FF0E-4483-DD40-8BFE-7FB3E37948E3}" srcOrd="1" destOrd="0" presId="urn:microsoft.com/office/officeart/2005/8/layout/hList1"/>
    <dgm:cxn modelId="{A27DE323-06EB-5F45-ACD9-3C30DB1F159D}" type="presParOf" srcId="{E91D00C1-CDEF-2349-99B7-5ABD9A2B120D}" destId="{DF0F1E83-057D-D44A-B8BE-3896E372039C}" srcOrd="1" destOrd="0" presId="urn:microsoft.com/office/officeart/2005/8/layout/hList1"/>
    <dgm:cxn modelId="{94547BBF-8AD7-2D43-85C1-8DF516E88B87}" type="presParOf" srcId="{E91D00C1-CDEF-2349-99B7-5ABD9A2B120D}" destId="{37C9715A-F4EF-FA49-AA6B-4FBFCA000008}" srcOrd="2" destOrd="0" presId="urn:microsoft.com/office/officeart/2005/8/layout/hList1"/>
    <dgm:cxn modelId="{1DBF67FC-682F-024C-976D-23DDA00FA255}" type="presParOf" srcId="{37C9715A-F4EF-FA49-AA6B-4FBFCA000008}" destId="{3596602F-DD8D-8048-97B6-68BBD6DD658A}" srcOrd="0" destOrd="0" presId="urn:microsoft.com/office/officeart/2005/8/layout/hList1"/>
    <dgm:cxn modelId="{A664413E-4D82-9144-9E54-3DC6EA5BB0F5}" type="presParOf" srcId="{37C9715A-F4EF-FA49-AA6B-4FBFCA000008}" destId="{0B6DD69B-C0C4-1A4A-9AF5-2BEDB3525C4A}" srcOrd="1" destOrd="0" presId="urn:microsoft.com/office/officeart/2005/8/layout/hList1"/>
    <dgm:cxn modelId="{94390E80-C531-954A-96E3-41FC789A7361}" type="presParOf" srcId="{E91D00C1-CDEF-2349-99B7-5ABD9A2B120D}" destId="{E482128C-8BDE-C04F-AF21-C80CAEA1A0E4}" srcOrd="3" destOrd="0" presId="urn:microsoft.com/office/officeart/2005/8/layout/hList1"/>
    <dgm:cxn modelId="{11A180C9-C606-C64C-98F7-528109C9642E}" type="presParOf" srcId="{E91D00C1-CDEF-2349-99B7-5ABD9A2B120D}" destId="{0E163F08-1E8E-9448-9CE4-83F7C7B240A2}" srcOrd="4" destOrd="0" presId="urn:microsoft.com/office/officeart/2005/8/layout/hList1"/>
    <dgm:cxn modelId="{47E3E76E-62EE-FE4F-8E9B-A43AD15E0016}" type="presParOf" srcId="{0E163F08-1E8E-9448-9CE4-83F7C7B240A2}" destId="{49088E53-0A04-FD4C-8459-11808B204421}" srcOrd="0" destOrd="0" presId="urn:microsoft.com/office/officeart/2005/8/layout/hList1"/>
    <dgm:cxn modelId="{8690D363-DDEF-0243-A8BE-4B69B1A6C1BD}" type="presParOf" srcId="{0E163F08-1E8E-9448-9CE4-83F7C7B240A2}" destId="{08C3E7EB-4F00-A04F-980F-FA58378DD9BA}" srcOrd="1" destOrd="0" presId="urn:microsoft.com/office/officeart/2005/8/layout/hList1"/>
    <dgm:cxn modelId="{9B00DECE-57E6-A443-8CB2-423707C730FA}" type="presParOf" srcId="{E91D00C1-CDEF-2349-99B7-5ABD9A2B120D}" destId="{947B533D-B63C-FF41-B4D0-6AD20398D70A}" srcOrd="5" destOrd="0" presId="urn:microsoft.com/office/officeart/2005/8/layout/hList1"/>
    <dgm:cxn modelId="{CA2F16DE-1720-4244-8245-87E7D53D53FF}" type="presParOf" srcId="{E91D00C1-CDEF-2349-99B7-5ABD9A2B120D}" destId="{40A4498B-6FFC-7F4D-8555-0D6D055C0021}" srcOrd="6" destOrd="0" presId="urn:microsoft.com/office/officeart/2005/8/layout/hList1"/>
    <dgm:cxn modelId="{14052DC4-D08E-194E-AFAD-AD3BAA7ADC12}" type="presParOf" srcId="{40A4498B-6FFC-7F4D-8555-0D6D055C0021}" destId="{46A2EC8D-85D2-AB48-A526-EA5773D153B0}" srcOrd="0" destOrd="0" presId="urn:microsoft.com/office/officeart/2005/8/layout/hList1"/>
    <dgm:cxn modelId="{A7BFB1D1-BF9C-4B46-B550-BA53A8AA1C8B}" type="presParOf" srcId="{40A4498B-6FFC-7F4D-8555-0D6D055C0021}" destId="{60F50267-94CF-664A-BCE6-BC00ED6DB556}" srcOrd="1" destOrd="0" presId="urn:microsoft.com/office/officeart/2005/8/layout/hList1"/>
    <dgm:cxn modelId="{0044D927-97DF-5845-9707-07859B8BD928}" type="presParOf" srcId="{E91D00C1-CDEF-2349-99B7-5ABD9A2B120D}" destId="{A935AAC1-0257-764A-875F-3390ED8F81EC}" srcOrd="7" destOrd="0" presId="urn:microsoft.com/office/officeart/2005/8/layout/hList1"/>
    <dgm:cxn modelId="{4B907D22-4CF2-3E41-8545-E3C228129E2A}" type="presParOf" srcId="{E91D00C1-CDEF-2349-99B7-5ABD9A2B120D}" destId="{5117C3E3-96CD-F440-867E-CEDDCCC759B5}" srcOrd="8" destOrd="0" presId="urn:microsoft.com/office/officeart/2005/8/layout/hList1"/>
    <dgm:cxn modelId="{53855E73-3437-324D-8061-E88AA49A876B}" type="presParOf" srcId="{5117C3E3-96CD-F440-867E-CEDDCCC759B5}" destId="{E8422F22-1494-5243-9F9C-D61685FC86D5}" srcOrd="0" destOrd="0" presId="urn:microsoft.com/office/officeart/2005/8/layout/hList1"/>
    <dgm:cxn modelId="{F0E21264-9AE8-5241-A02D-6ECA4B007DC9}" type="presParOf" srcId="{5117C3E3-96CD-F440-867E-CEDDCCC759B5}" destId="{FB5EBEA7-9C38-9946-8B12-F617C076162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5735E-C0DC-4444-A37A-791B24B5453B}" type="doc">
      <dgm:prSet loTypeId="urn:microsoft.com/office/officeart/2005/8/layout/hList1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2269B88-9E18-D544-AF4B-0196D682CD95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地理位置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0063AC-4EB9-4340-A3EF-5EC0FEE30EA1}" type="parTrans" cxnId="{F256C751-78AF-AD4E-952A-CC37F911FB89}">
      <dgm:prSet/>
      <dgm:spPr/>
      <dgm:t>
        <a:bodyPr/>
        <a:lstStyle/>
        <a:p>
          <a:endParaRPr lang="en-US"/>
        </a:p>
      </dgm:t>
    </dgm:pt>
    <dgm:pt modelId="{E8ADC4AB-DBE8-864D-A0D1-A00FD44EB0EE}" type="sibTrans" cxnId="{F256C751-78AF-AD4E-952A-CC37F911FB89}">
      <dgm:prSet/>
      <dgm:spPr/>
      <dgm:t>
        <a:bodyPr/>
        <a:lstStyle/>
        <a:p>
          <a:endParaRPr lang="en-US"/>
        </a:p>
      </dgm:t>
    </dgm:pt>
    <dgm:pt modelId="{F8E4A8AB-54FF-A545-B5D2-9BBAFEB03F2A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常用地址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217E0B-008A-984A-A676-C19DE1DEA253}" type="parTrans" cxnId="{1221D55E-8A45-2D46-B599-0D06CF24C6E0}">
      <dgm:prSet/>
      <dgm:spPr/>
      <dgm:t>
        <a:bodyPr/>
        <a:lstStyle/>
        <a:p>
          <a:endParaRPr lang="en-US"/>
        </a:p>
      </dgm:t>
    </dgm:pt>
    <dgm:pt modelId="{FF2F9C33-A119-0B4C-AE81-53F7F7BE20C3}" type="sibTrans" cxnId="{1221D55E-8A45-2D46-B599-0D06CF24C6E0}">
      <dgm:prSet/>
      <dgm:spPr/>
      <dgm:t>
        <a:bodyPr/>
        <a:lstStyle/>
        <a:p>
          <a:endParaRPr lang="en-US"/>
        </a:p>
      </dgm:t>
    </dgm:pt>
    <dgm:pt modelId="{863347BD-05E5-A64E-B700-062D4A0EA505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偏好属性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652970-DCEC-7445-9683-D9AF026C0E74}" type="parTrans" cxnId="{7A22B6B8-9A4C-E04E-A899-BD7578F8CF83}">
      <dgm:prSet/>
      <dgm:spPr/>
      <dgm:t>
        <a:bodyPr/>
        <a:lstStyle/>
        <a:p>
          <a:endParaRPr lang="en-US"/>
        </a:p>
      </dgm:t>
    </dgm:pt>
    <dgm:pt modelId="{F29BF427-FA9D-BA4E-AD1F-1F578D3D299D}" type="sibTrans" cxnId="{7A22B6B8-9A4C-E04E-A899-BD7578F8CF83}">
      <dgm:prSet/>
      <dgm:spPr/>
      <dgm:t>
        <a:bodyPr/>
        <a:lstStyle/>
        <a:p>
          <a:endParaRPr lang="en-US"/>
        </a:p>
      </dgm:t>
    </dgm:pt>
    <dgm:pt modelId="{B62DCE94-6B61-0C4C-B818-948DE94A83DA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类目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A2F6B44-E31D-2A4B-90B5-769770C9D3E2}" type="parTrans" cxnId="{691B72C9-4DBF-5049-8205-A41D613BA52D}">
      <dgm:prSet/>
      <dgm:spPr/>
      <dgm:t>
        <a:bodyPr/>
        <a:lstStyle/>
        <a:p>
          <a:endParaRPr lang="en-US"/>
        </a:p>
      </dgm:t>
    </dgm:pt>
    <dgm:pt modelId="{FB191E53-3A14-9941-8E14-0C35C9B1F02B}" type="sibTrans" cxnId="{691B72C9-4DBF-5049-8205-A41D613BA52D}">
      <dgm:prSet/>
      <dgm:spPr/>
      <dgm:t>
        <a:bodyPr/>
        <a:lstStyle/>
        <a:p>
          <a:endParaRPr lang="en-US"/>
        </a:p>
      </dgm:t>
    </dgm:pt>
    <dgm:pt modelId="{0C5EE524-C46E-A345-A96B-34BD5F9237CE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商品簇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AF7026A-B330-BE4C-8CEC-37A32D99C787}" type="parTrans" cxnId="{34A610A6-ED4C-0041-8753-45FDF116C579}">
      <dgm:prSet/>
      <dgm:spPr/>
      <dgm:t>
        <a:bodyPr/>
        <a:lstStyle/>
        <a:p>
          <a:endParaRPr lang="en-US"/>
        </a:p>
      </dgm:t>
    </dgm:pt>
    <dgm:pt modelId="{2141EDD1-7778-4447-A754-81D9B5F29C8A}" type="sibTrans" cxnId="{34A610A6-ED4C-0041-8753-45FDF116C579}">
      <dgm:prSet/>
      <dgm:spPr/>
      <dgm:t>
        <a:bodyPr/>
        <a:lstStyle/>
        <a:p>
          <a:endParaRPr lang="en-US"/>
        </a:p>
      </dgm:t>
    </dgm:pt>
    <dgm:pt modelId="{115242BF-8702-054F-BA72-C9EAD4799896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购物属性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561E576-2BB8-E042-9A16-55164D2ABF1C}" type="parTrans" cxnId="{A91585AF-2F7B-3E4B-9AAE-43EDFEA436CA}">
      <dgm:prSet/>
      <dgm:spPr/>
      <dgm:t>
        <a:bodyPr/>
        <a:lstStyle/>
        <a:p>
          <a:endParaRPr lang="en-US"/>
        </a:p>
      </dgm:t>
    </dgm:pt>
    <dgm:pt modelId="{9CFACEC9-B036-A641-8FE9-388FA8645597}" type="sibTrans" cxnId="{A91585AF-2F7B-3E4B-9AAE-43EDFEA436CA}">
      <dgm:prSet/>
      <dgm:spPr/>
      <dgm:t>
        <a:bodyPr/>
        <a:lstStyle/>
        <a:p>
          <a:endParaRPr lang="en-US"/>
        </a:p>
      </dgm:t>
    </dgm:pt>
    <dgm:pt modelId="{119113CB-291A-404E-ACA0-866B4E11DDBC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海外购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60CF41-0A90-D145-8343-07B6BA350897}" type="parTrans" cxnId="{6981D96A-C830-4246-9CAD-FB2D765DD4A2}">
      <dgm:prSet/>
      <dgm:spPr/>
      <dgm:t>
        <a:bodyPr/>
        <a:lstStyle/>
        <a:p>
          <a:endParaRPr lang="en-US"/>
        </a:p>
      </dgm:t>
    </dgm:pt>
    <dgm:pt modelId="{D4D4CB44-F10A-F14E-B1AB-0EDD7F7CEB17}" type="sibTrans" cxnId="{6981D96A-C830-4246-9CAD-FB2D765DD4A2}">
      <dgm:prSet/>
      <dgm:spPr/>
      <dgm:t>
        <a:bodyPr/>
        <a:lstStyle/>
        <a:p>
          <a:endParaRPr lang="en-US"/>
        </a:p>
      </dgm:t>
    </dgm:pt>
    <dgm:pt modelId="{3890DAD3-7106-7048-8BB6-EC6159F5A5A9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周期购买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F84D61-0E38-3E4C-9CE7-336A99C72F25}" type="parTrans" cxnId="{4FD50D43-54CD-ED4C-8F0C-3AB79E88962D}">
      <dgm:prSet/>
      <dgm:spPr/>
      <dgm:t>
        <a:bodyPr/>
        <a:lstStyle/>
        <a:p>
          <a:endParaRPr lang="en-US"/>
        </a:p>
      </dgm:t>
    </dgm:pt>
    <dgm:pt modelId="{D1B857B8-9BE9-CE44-A3D8-744B34A16FC5}" type="sibTrans" cxnId="{4FD50D43-54CD-ED4C-8F0C-3AB79E88962D}">
      <dgm:prSet/>
      <dgm:spPr/>
      <dgm:t>
        <a:bodyPr/>
        <a:lstStyle/>
        <a:p>
          <a:endParaRPr lang="en-US"/>
        </a:p>
      </dgm:t>
    </dgm:pt>
    <dgm:pt modelId="{AFA4C3C1-4134-0747-A887-818C97DD2374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农村</a:t>
          </a:r>
          <a:r>
            <a:rPr lang="en-US" altLang="zh-CN" b="0" i="0" dirty="0"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城市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16920CB-A83D-7749-908A-6C9EFEDC157E}" type="parTrans" cxnId="{9FF18C7D-7A42-BE45-9773-1944F94D1D2B}">
      <dgm:prSet/>
      <dgm:spPr/>
      <dgm:t>
        <a:bodyPr/>
        <a:lstStyle/>
        <a:p>
          <a:endParaRPr lang="en-US"/>
        </a:p>
      </dgm:t>
    </dgm:pt>
    <dgm:pt modelId="{649EF290-1778-B54B-8DFC-59A0044772C2}" type="sibTrans" cxnId="{9FF18C7D-7A42-BE45-9773-1944F94D1D2B}">
      <dgm:prSet/>
      <dgm:spPr/>
      <dgm:t>
        <a:bodyPr/>
        <a:lstStyle/>
        <a:p>
          <a:endParaRPr lang="en-US"/>
        </a:p>
      </dgm:t>
    </dgm:pt>
    <dgm:pt modelId="{C90B00E6-0AFE-7D44-AB3A-754E5F36873C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年龄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6CC73B-CD26-C143-9148-F33FFC16B9DC}" type="parTrans" cxnId="{6E9FA211-0F2B-8746-8168-FF209EC5DB1D}">
      <dgm:prSet/>
      <dgm:spPr/>
      <dgm:t>
        <a:bodyPr/>
        <a:lstStyle/>
        <a:p>
          <a:endParaRPr lang="en-US"/>
        </a:p>
      </dgm:t>
    </dgm:pt>
    <dgm:pt modelId="{D42253B9-75FE-5F45-8F77-2E5D23937676}" type="sibTrans" cxnId="{6E9FA211-0F2B-8746-8168-FF209EC5DB1D}">
      <dgm:prSet/>
      <dgm:spPr/>
      <dgm:t>
        <a:bodyPr/>
        <a:lstStyle/>
        <a:p>
          <a:endParaRPr lang="en-US"/>
        </a:p>
      </dgm:t>
    </dgm:pt>
    <dgm:pt modelId="{63FF1B9D-3D9F-9D44-90A1-8A2DE4B70C6F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消费等级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A15D59-391C-114D-9A07-2A7B183ABC96}" type="parTrans" cxnId="{B1DE441C-85D3-3244-AF06-93D8549311DD}">
      <dgm:prSet/>
      <dgm:spPr/>
      <dgm:t>
        <a:bodyPr/>
        <a:lstStyle/>
        <a:p>
          <a:endParaRPr lang="en-US"/>
        </a:p>
      </dgm:t>
    </dgm:pt>
    <dgm:pt modelId="{E550DA43-2685-5540-B93C-55E951D52490}" type="sibTrans" cxnId="{B1DE441C-85D3-3244-AF06-93D8549311DD}">
      <dgm:prSet/>
      <dgm:spPr/>
      <dgm:t>
        <a:bodyPr/>
        <a:lstStyle/>
        <a:p>
          <a:endParaRPr lang="en-US"/>
        </a:p>
      </dgm:t>
    </dgm:pt>
    <dgm:pt modelId="{F0699BFC-EBDA-BD41-A237-2D18A4970810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促销敏感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1299C3-9B6B-894D-8639-599F7EF4C6D1}" type="parTrans" cxnId="{38C89057-F3B7-FD4E-BE0D-4944B9CDA693}">
      <dgm:prSet/>
      <dgm:spPr/>
      <dgm:t>
        <a:bodyPr/>
        <a:lstStyle/>
        <a:p>
          <a:endParaRPr lang="en-US"/>
        </a:p>
      </dgm:t>
    </dgm:pt>
    <dgm:pt modelId="{654996F3-5E70-3F45-9822-6E0F18DA5C76}" type="sibTrans" cxnId="{38C89057-F3B7-FD4E-BE0D-4944B9CDA693}">
      <dgm:prSet/>
      <dgm:spPr/>
      <dgm:t>
        <a:bodyPr/>
        <a:lstStyle/>
        <a:p>
          <a:endParaRPr lang="en-US"/>
        </a:p>
      </dgm:t>
    </dgm:pt>
    <dgm:pt modelId="{B909C5B5-FBAF-9D4E-9B26-8C78C697E30F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社交关系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24D22AE-9489-5E4E-ADEB-C8128C0B7CA5}" type="parTrans" cxnId="{FF6B65A6-8DE9-EF4D-8FEE-4DF4145EBEDB}">
      <dgm:prSet/>
      <dgm:spPr/>
      <dgm:t>
        <a:bodyPr/>
        <a:lstStyle/>
        <a:p>
          <a:endParaRPr lang="en-US"/>
        </a:p>
      </dgm:t>
    </dgm:pt>
    <dgm:pt modelId="{23048691-C929-FA46-A027-DBED95A00FF9}" type="sibTrans" cxnId="{FF6B65A6-8DE9-EF4D-8FEE-4DF4145EBEDB}">
      <dgm:prSet/>
      <dgm:spPr/>
      <dgm:t>
        <a:bodyPr/>
        <a:lstStyle/>
        <a:p>
          <a:endParaRPr lang="en-US"/>
        </a:p>
      </dgm:t>
    </dgm:pt>
    <dgm:pt modelId="{4029C505-2C37-0549-B187-4CA84059C78B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好友数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537A8F3-F3FD-2A4E-BDE5-2B78ADF40580}" type="parTrans" cxnId="{10F37E44-E77F-814F-976B-EB4F4E4B165D}">
      <dgm:prSet/>
      <dgm:spPr/>
      <dgm:t>
        <a:bodyPr/>
        <a:lstStyle/>
        <a:p>
          <a:endParaRPr lang="en-US"/>
        </a:p>
      </dgm:t>
    </dgm:pt>
    <dgm:pt modelId="{B74DAB57-98BA-C544-BB16-2D3CD5FE7894}" type="sibTrans" cxnId="{10F37E44-E77F-814F-976B-EB4F4E4B165D}">
      <dgm:prSet/>
      <dgm:spPr/>
      <dgm:t>
        <a:bodyPr/>
        <a:lstStyle/>
        <a:p>
          <a:endParaRPr lang="en-US"/>
        </a:p>
      </dgm:t>
    </dgm:pt>
    <dgm:pt modelId="{67DF2FEB-B221-3741-ABE6-D0E01ABBBF96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好友类型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1F9BD5F-7BE7-CE4F-B510-091BDF8D8283}" type="parTrans" cxnId="{EE576082-F122-B142-9B67-436F7F4E3965}">
      <dgm:prSet/>
      <dgm:spPr/>
      <dgm:t>
        <a:bodyPr/>
        <a:lstStyle/>
        <a:p>
          <a:endParaRPr lang="en-US"/>
        </a:p>
      </dgm:t>
    </dgm:pt>
    <dgm:pt modelId="{89B4AB43-93A5-624E-B667-C12B55FE2733}" type="sibTrans" cxnId="{EE576082-F122-B142-9B67-436F7F4E3965}">
      <dgm:prSet/>
      <dgm:spPr/>
      <dgm:t>
        <a:bodyPr/>
        <a:lstStyle/>
        <a:p>
          <a:endParaRPr lang="en-US"/>
        </a:p>
      </dgm:t>
    </dgm:pt>
    <dgm:pt modelId="{03EFC676-2CF3-CE45-8349-7C525B836A6D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活跃度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7F8261F-3CB7-6948-9053-211BAF2FC7A4}" type="parTrans" cxnId="{A2FD568D-CC5E-DE40-9159-53D321BCDFF7}">
      <dgm:prSet/>
      <dgm:spPr/>
      <dgm:t>
        <a:bodyPr/>
        <a:lstStyle/>
        <a:p>
          <a:endParaRPr lang="en-US"/>
        </a:p>
      </dgm:t>
    </dgm:pt>
    <dgm:pt modelId="{2277890A-1D23-CD4F-8216-FA9D8A7BB7CB}" type="sibTrans" cxnId="{A2FD568D-CC5E-DE40-9159-53D321BCDFF7}">
      <dgm:prSet/>
      <dgm:spPr/>
      <dgm:t>
        <a:bodyPr/>
        <a:lstStyle/>
        <a:p>
          <a:endParaRPr lang="en-US"/>
        </a:p>
      </dgm:t>
    </dgm:pt>
    <dgm:pt modelId="{5ACB0534-E236-E641-B048-CB92D077548B}">
      <dgm:prSet phldrT="[Text]"/>
      <dgm:spPr/>
      <dgm:t>
        <a:bodyPr/>
        <a:lstStyle/>
        <a:p>
          <a:r>
            <a:rPr lang="zh-CN" altLang="en-US" b="1" i="0" dirty="0">
              <a:latin typeface="Microsoft YaHei" charset="-122"/>
              <a:ea typeface="Microsoft YaHei" charset="-122"/>
              <a:cs typeface="Microsoft YaHei" charset="-122"/>
            </a:rPr>
            <a:t>社会身份</a:t>
          </a:r>
          <a:endParaRPr lang="en-US" b="1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4708749-6FFF-0B49-8D04-61C6FDE55D14}" type="parTrans" cxnId="{1CBFC519-952E-9F45-B4E1-EFE089FCD3C2}">
      <dgm:prSet/>
      <dgm:spPr/>
      <dgm:t>
        <a:bodyPr/>
        <a:lstStyle/>
        <a:p>
          <a:endParaRPr lang="en-US"/>
        </a:p>
      </dgm:t>
    </dgm:pt>
    <dgm:pt modelId="{41E4FB01-D208-C04D-842D-3205383A1212}" type="sibTrans" cxnId="{1CBFC519-952E-9F45-B4E1-EFE089FCD3C2}">
      <dgm:prSet/>
      <dgm:spPr/>
      <dgm:t>
        <a:bodyPr/>
        <a:lstStyle/>
        <a:p>
          <a:endParaRPr lang="en-US"/>
        </a:p>
      </dgm:t>
    </dgm:pt>
    <dgm:pt modelId="{466DF2F8-4E8E-C547-BF15-B225F068323E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“代理”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E59AF97-751F-6543-82CC-F16DC97950E9}" type="parTrans" cxnId="{3FDD78EB-8C8D-BB4A-9970-BC2380FA49B1}">
      <dgm:prSet/>
      <dgm:spPr/>
      <dgm:t>
        <a:bodyPr/>
        <a:lstStyle/>
        <a:p>
          <a:endParaRPr lang="en-US"/>
        </a:p>
      </dgm:t>
    </dgm:pt>
    <dgm:pt modelId="{5483282F-F91C-0B49-86D5-63EBA965C874}" type="sibTrans" cxnId="{3FDD78EB-8C8D-BB4A-9970-BC2380FA49B1}">
      <dgm:prSet/>
      <dgm:spPr/>
      <dgm:t>
        <a:bodyPr/>
        <a:lstStyle/>
        <a:p>
          <a:endParaRPr lang="en-US"/>
        </a:p>
      </dgm:t>
    </dgm:pt>
    <dgm:pt modelId="{6051CF9A-7C86-2441-9624-3105D459D9B1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城市等级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AFD541C-AFF8-AF47-922D-41639273DEC5}" type="parTrans" cxnId="{6AAFF283-49B1-D142-9522-09BC6962F3AA}">
      <dgm:prSet/>
      <dgm:spPr/>
      <dgm:t>
        <a:bodyPr/>
        <a:lstStyle/>
        <a:p>
          <a:endParaRPr lang="en-US"/>
        </a:p>
      </dgm:t>
    </dgm:pt>
    <dgm:pt modelId="{15B3E791-D6B7-2244-AC97-A1C87FE4D2CF}" type="sibTrans" cxnId="{6AAFF283-49B1-D142-9522-09BC6962F3AA}">
      <dgm:prSet/>
      <dgm:spPr/>
      <dgm:t>
        <a:bodyPr/>
        <a:lstStyle/>
        <a:p>
          <a:endParaRPr lang="en-US"/>
        </a:p>
      </dgm:t>
    </dgm:pt>
    <dgm:pt modelId="{F63C917A-B21F-9143-B595-09C5B9E0D8CB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行政区划</a:t>
          </a:r>
          <a:endParaRPr lang="en-US" altLang="zh-CN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EE77CF-FF2E-4B4D-ADDE-A4A9C9383C2F}" type="parTrans" cxnId="{4535048D-233D-2646-8881-BF7D03D8E415}">
      <dgm:prSet/>
      <dgm:spPr/>
      <dgm:t>
        <a:bodyPr/>
        <a:lstStyle/>
        <a:p>
          <a:endParaRPr lang="en-US"/>
        </a:p>
      </dgm:t>
    </dgm:pt>
    <dgm:pt modelId="{91358E03-50C0-8249-972B-BE4334B949A5}" type="sibTrans" cxnId="{4535048D-233D-2646-8881-BF7D03D8E415}">
      <dgm:prSet/>
      <dgm:spPr/>
      <dgm:t>
        <a:bodyPr/>
        <a:lstStyle/>
        <a:p>
          <a:endParaRPr lang="en-US"/>
        </a:p>
      </dgm:t>
    </dgm:pt>
    <dgm:pt modelId="{CE652041-6971-E64C-BBE1-ABEFFB152E95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大学生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33C7B0-1239-1E4B-A9D9-CFB9E26D72F5}" type="parTrans" cxnId="{56BC9BAE-A691-A840-96B7-8864E0BA5CCE}">
      <dgm:prSet/>
      <dgm:spPr/>
      <dgm:t>
        <a:bodyPr/>
        <a:lstStyle/>
        <a:p>
          <a:endParaRPr lang="en-US"/>
        </a:p>
      </dgm:t>
    </dgm:pt>
    <dgm:pt modelId="{4B795730-7B9C-414E-BB7C-4916A1A9FAD9}" type="sibTrans" cxnId="{56BC9BAE-A691-A840-96B7-8864E0BA5CCE}">
      <dgm:prSet/>
      <dgm:spPr/>
      <dgm:t>
        <a:bodyPr/>
        <a:lstStyle/>
        <a:p>
          <a:endParaRPr lang="en-US"/>
        </a:p>
      </dgm:t>
    </dgm:pt>
    <dgm:pt modelId="{6BBFFAEE-413C-E64C-B66D-4AAFF3EB1DED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宝妈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D87B29-E06E-1341-BED9-2EE30A45E5C9}" type="parTrans" cxnId="{288D44FA-CE36-CA4B-941E-778F1FF23522}">
      <dgm:prSet/>
      <dgm:spPr/>
      <dgm:t>
        <a:bodyPr/>
        <a:lstStyle/>
        <a:p>
          <a:endParaRPr lang="en-US"/>
        </a:p>
      </dgm:t>
    </dgm:pt>
    <dgm:pt modelId="{8AA3EB2F-56FF-554F-8441-A07EBCE0F776}" type="sibTrans" cxnId="{288D44FA-CE36-CA4B-941E-778F1FF23522}">
      <dgm:prSet/>
      <dgm:spPr/>
      <dgm:t>
        <a:bodyPr/>
        <a:lstStyle/>
        <a:p>
          <a:endParaRPr lang="en-US"/>
        </a:p>
      </dgm:t>
    </dgm:pt>
    <dgm:pt modelId="{48206A6F-3BCF-9A4A-ABE6-3FF39F8084B5}">
      <dgm:prSet phldrT="[Text]"/>
      <dgm:spPr/>
      <dgm:t>
        <a:bodyPr/>
        <a:lstStyle/>
        <a:p>
          <a:r>
            <a:rPr lang="zh-CN" altLang="en-US" b="0" i="0" dirty="0">
              <a:latin typeface="Microsoft YaHei" charset="-122"/>
              <a:ea typeface="Microsoft YaHei" charset="-122"/>
              <a:cs typeface="Microsoft YaHei" charset="-122"/>
            </a:rPr>
            <a:t>白领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8E7F82-A9BD-8443-AAAF-6C0DD81DC243}" type="parTrans" cxnId="{CDE81AA7-E60D-4843-9606-6D8897A84712}">
      <dgm:prSet/>
      <dgm:spPr/>
      <dgm:t>
        <a:bodyPr/>
        <a:lstStyle/>
        <a:p>
          <a:endParaRPr lang="en-US"/>
        </a:p>
      </dgm:t>
    </dgm:pt>
    <dgm:pt modelId="{598D7DFD-4A68-154C-8F69-33DF23941390}" type="sibTrans" cxnId="{CDE81AA7-E60D-4843-9606-6D8897A84712}">
      <dgm:prSet/>
      <dgm:spPr/>
      <dgm:t>
        <a:bodyPr/>
        <a:lstStyle/>
        <a:p>
          <a:endParaRPr lang="en-US"/>
        </a:p>
      </dgm:t>
    </dgm:pt>
    <dgm:pt modelId="{03BF2E21-A304-1445-ABE7-8624162E504F}">
      <dgm:prSet phldrT="[Text]"/>
      <dgm:spPr/>
      <dgm:t>
        <a:bodyPr/>
        <a:lstStyle/>
        <a:p>
          <a:r>
            <a:rPr lang="en-US" b="0" i="0" dirty="0">
              <a:latin typeface="Microsoft YaHei" charset="-122"/>
              <a:ea typeface="Microsoft YaHei" charset="-122"/>
              <a:cs typeface="Microsoft YaHei" charset="-122"/>
            </a:rPr>
            <a:t>中学生</a:t>
          </a:r>
        </a:p>
      </dgm:t>
    </dgm:pt>
    <dgm:pt modelId="{0289BB6D-01CC-E74B-80E9-28DC3C6002B2}" type="parTrans" cxnId="{E1F6A43C-3888-8E4C-8064-C312147437A0}">
      <dgm:prSet/>
      <dgm:spPr/>
      <dgm:t>
        <a:bodyPr/>
        <a:lstStyle/>
        <a:p>
          <a:endParaRPr lang="en-US"/>
        </a:p>
      </dgm:t>
    </dgm:pt>
    <dgm:pt modelId="{550FC336-2408-6B40-B9B8-3EE2843DBF40}" type="sibTrans" cxnId="{E1F6A43C-3888-8E4C-8064-C312147437A0}">
      <dgm:prSet/>
      <dgm:spPr/>
      <dgm:t>
        <a:bodyPr/>
        <a:lstStyle/>
        <a:p>
          <a:endParaRPr lang="en-US"/>
        </a:p>
      </dgm:t>
    </dgm:pt>
    <dgm:pt modelId="{E91D00C1-CDEF-2349-99B7-5ABD9A2B120D}" type="pres">
      <dgm:prSet presAssocID="{5805735E-C0DC-4444-A37A-791B24B5453B}" presName="Name0" presStyleCnt="0">
        <dgm:presLayoutVars>
          <dgm:dir/>
          <dgm:animLvl val="lvl"/>
          <dgm:resizeHandles val="exact"/>
        </dgm:presLayoutVars>
      </dgm:prSet>
      <dgm:spPr/>
    </dgm:pt>
    <dgm:pt modelId="{8F27C13B-AA4E-E446-9054-D3C32CDE8503}" type="pres">
      <dgm:prSet presAssocID="{D2269B88-9E18-D544-AF4B-0196D682CD95}" presName="composite" presStyleCnt="0"/>
      <dgm:spPr/>
    </dgm:pt>
    <dgm:pt modelId="{DA2B0524-2ECC-0A48-B5AD-D30A3BDB16D7}" type="pres">
      <dgm:prSet presAssocID="{D2269B88-9E18-D544-AF4B-0196D682CD95}" presName="parTx" presStyleLbl="alignNode1" presStyleIdx="0" presStyleCnt="5" custScaleX="108642">
        <dgm:presLayoutVars>
          <dgm:chMax val="0"/>
          <dgm:chPref val="0"/>
          <dgm:bulletEnabled val="1"/>
        </dgm:presLayoutVars>
      </dgm:prSet>
      <dgm:spPr/>
    </dgm:pt>
    <dgm:pt modelId="{97E5FF0E-4483-DD40-8BFE-7FB3E37948E3}" type="pres">
      <dgm:prSet presAssocID="{D2269B88-9E18-D544-AF4B-0196D682CD95}" presName="desTx" presStyleLbl="alignAccFollowNode1" presStyleIdx="0" presStyleCnt="5" custScaleX="108642" custLinFactNeighborX="-27009" custLinFactNeighborY="1391">
        <dgm:presLayoutVars>
          <dgm:bulletEnabled val="1"/>
        </dgm:presLayoutVars>
      </dgm:prSet>
      <dgm:spPr/>
    </dgm:pt>
    <dgm:pt modelId="{DF0F1E83-057D-D44A-B8BE-3896E372039C}" type="pres">
      <dgm:prSet presAssocID="{E8ADC4AB-DBE8-864D-A0D1-A00FD44EB0EE}" presName="space" presStyleCnt="0"/>
      <dgm:spPr/>
    </dgm:pt>
    <dgm:pt modelId="{37C9715A-F4EF-FA49-AA6B-4FBFCA000008}" type="pres">
      <dgm:prSet presAssocID="{863347BD-05E5-A64E-B700-062D4A0EA505}" presName="composite" presStyleCnt="0"/>
      <dgm:spPr/>
    </dgm:pt>
    <dgm:pt modelId="{3596602F-DD8D-8048-97B6-68BBD6DD658A}" type="pres">
      <dgm:prSet presAssocID="{863347BD-05E5-A64E-B700-062D4A0EA505}" presName="parTx" presStyleLbl="alignNode1" presStyleIdx="1" presStyleCnt="5" custScaleX="116737">
        <dgm:presLayoutVars>
          <dgm:chMax val="0"/>
          <dgm:chPref val="0"/>
          <dgm:bulletEnabled val="1"/>
        </dgm:presLayoutVars>
      </dgm:prSet>
      <dgm:spPr/>
    </dgm:pt>
    <dgm:pt modelId="{0B6DD69B-C0C4-1A4A-9AF5-2BEDB3525C4A}" type="pres">
      <dgm:prSet presAssocID="{863347BD-05E5-A64E-B700-062D4A0EA505}" presName="desTx" presStyleLbl="alignAccFollowNode1" presStyleIdx="1" presStyleCnt="5" custScaleX="115261">
        <dgm:presLayoutVars>
          <dgm:bulletEnabled val="1"/>
        </dgm:presLayoutVars>
      </dgm:prSet>
      <dgm:spPr/>
    </dgm:pt>
    <dgm:pt modelId="{E482128C-8BDE-C04F-AF21-C80CAEA1A0E4}" type="pres">
      <dgm:prSet presAssocID="{F29BF427-FA9D-BA4E-AD1F-1F578D3D299D}" presName="space" presStyleCnt="0"/>
      <dgm:spPr/>
    </dgm:pt>
    <dgm:pt modelId="{0E163F08-1E8E-9448-9CE4-83F7C7B240A2}" type="pres">
      <dgm:prSet presAssocID="{115242BF-8702-054F-BA72-C9EAD4799896}" presName="composite" presStyleCnt="0"/>
      <dgm:spPr/>
    </dgm:pt>
    <dgm:pt modelId="{49088E53-0A04-FD4C-8459-11808B204421}" type="pres">
      <dgm:prSet presAssocID="{115242BF-8702-054F-BA72-C9EAD4799896}" presName="parTx" presStyleLbl="alignNode1" presStyleIdx="2" presStyleCnt="5" custScaleX="112205">
        <dgm:presLayoutVars>
          <dgm:chMax val="0"/>
          <dgm:chPref val="0"/>
          <dgm:bulletEnabled val="1"/>
        </dgm:presLayoutVars>
      </dgm:prSet>
      <dgm:spPr/>
    </dgm:pt>
    <dgm:pt modelId="{08C3E7EB-4F00-A04F-980F-FA58378DD9BA}" type="pres">
      <dgm:prSet presAssocID="{115242BF-8702-054F-BA72-C9EAD4799896}" presName="desTx" presStyleLbl="alignAccFollowNode1" presStyleIdx="2" presStyleCnt="5" custScaleX="112205">
        <dgm:presLayoutVars>
          <dgm:bulletEnabled val="1"/>
        </dgm:presLayoutVars>
      </dgm:prSet>
      <dgm:spPr/>
    </dgm:pt>
    <dgm:pt modelId="{947B533D-B63C-FF41-B4D0-6AD20398D70A}" type="pres">
      <dgm:prSet presAssocID="{9CFACEC9-B036-A641-8FE9-388FA8645597}" presName="space" presStyleCnt="0"/>
      <dgm:spPr/>
    </dgm:pt>
    <dgm:pt modelId="{2B7EBD6A-2C2F-4948-9B92-7EEDF4EFAEDB}" type="pres">
      <dgm:prSet presAssocID="{B909C5B5-FBAF-9D4E-9B26-8C78C697E30F}" presName="composite" presStyleCnt="0"/>
      <dgm:spPr/>
    </dgm:pt>
    <dgm:pt modelId="{653F458D-BCCE-2742-92B7-21D372C89B46}" type="pres">
      <dgm:prSet presAssocID="{B909C5B5-FBAF-9D4E-9B26-8C78C697E30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EA1A11C-91C9-4047-9C80-6159B4AB9C68}" type="pres">
      <dgm:prSet presAssocID="{B909C5B5-FBAF-9D4E-9B26-8C78C697E30F}" presName="desTx" presStyleLbl="alignAccFollowNode1" presStyleIdx="3" presStyleCnt="5">
        <dgm:presLayoutVars>
          <dgm:bulletEnabled val="1"/>
        </dgm:presLayoutVars>
      </dgm:prSet>
      <dgm:spPr/>
    </dgm:pt>
    <dgm:pt modelId="{CCD65DD6-9562-274A-86E7-52C60B1FE064}" type="pres">
      <dgm:prSet presAssocID="{23048691-C929-FA46-A027-DBED95A00FF9}" presName="space" presStyleCnt="0"/>
      <dgm:spPr/>
    </dgm:pt>
    <dgm:pt modelId="{55C4175E-D8D9-8643-B52A-B50911783C1E}" type="pres">
      <dgm:prSet presAssocID="{5ACB0534-E236-E641-B048-CB92D077548B}" presName="composite" presStyleCnt="0"/>
      <dgm:spPr/>
    </dgm:pt>
    <dgm:pt modelId="{9213D157-0BD1-4F45-8356-4EC99494DED0}" type="pres">
      <dgm:prSet presAssocID="{5ACB0534-E236-E641-B048-CB92D077548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161966E-BF01-A643-B09A-7373658B4E81}" type="pres">
      <dgm:prSet presAssocID="{5ACB0534-E236-E641-B048-CB92D077548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47EE1002-82AF-1B4C-BD4E-2B8552FC36AC}" type="presOf" srcId="{C90B00E6-0AFE-7D44-AB3A-754E5F36873C}" destId="{0B6DD69B-C0C4-1A4A-9AF5-2BEDB3525C4A}" srcOrd="0" destOrd="2" presId="urn:microsoft.com/office/officeart/2005/8/layout/hList1"/>
    <dgm:cxn modelId="{02A97009-58D2-B44D-930B-72AF5E7FC566}" type="presOf" srcId="{F8E4A8AB-54FF-A545-B5D2-9BBAFEB03F2A}" destId="{97E5FF0E-4483-DD40-8BFE-7FB3E37948E3}" srcOrd="0" destOrd="0" presId="urn:microsoft.com/office/officeart/2005/8/layout/hList1"/>
    <dgm:cxn modelId="{C341BB0A-E8FA-0F46-9DEA-A1420C5DC3AF}" type="presOf" srcId="{CE652041-6971-E64C-BBE1-ABEFFB152E95}" destId="{C161966E-BF01-A643-B09A-7373658B4E81}" srcOrd="0" destOrd="0" presId="urn:microsoft.com/office/officeart/2005/8/layout/hList1"/>
    <dgm:cxn modelId="{AF76310F-4628-D549-AED6-E1FF6BB16B44}" type="presOf" srcId="{6BBFFAEE-413C-E64C-B66D-4AAFF3EB1DED}" destId="{C161966E-BF01-A643-B09A-7373658B4E81}" srcOrd="0" destOrd="1" presId="urn:microsoft.com/office/officeart/2005/8/layout/hList1"/>
    <dgm:cxn modelId="{6E9FA211-0F2B-8746-8168-FF209EC5DB1D}" srcId="{863347BD-05E5-A64E-B700-062D4A0EA505}" destId="{C90B00E6-0AFE-7D44-AB3A-754E5F36873C}" srcOrd="2" destOrd="0" parTransId="{586CC73B-CD26-C143-9148-F33FFC16B9DC}" sibTransId="{D42253B9-75FE-5F45-8F77-2E5D23937676}"/>
    <dgm:cxn modelId="{1CBFC519-952E-9F45-B4E1-EFE089FCD3C2}" srcId="{5805735E-C0DC-4444-A37A-791B24B5453B}" destId="{5ACB0534-E236-E641-B048-CB92D077548B}" srcOrd="4" destOrd="0" parTransId="{64708749-6FFF-0B49-8D04-61C6FDE55D14}" sibTransId="{41E4FB01-D208-C04D-842D-3205383A1212}"/>
    <dgm:cxn modelId="{B1DE441C-85D3-3244-AF06-93D8549311DD}" srcId="{863347BD-05E5-A64E-B700-062D4A0EA505}" destId="{63FF1B9D-3D9F-9D44-90A1-8A2DE4B70C6F}" srcOrd="3" destOrd="0" parTransId="{27A15D59-391C-114D-9A07-2A7B183ABC96}" sibTransId="{E550DA43-2685-5540-B93C-55E951D52490}"/>
    <dgm:cxn modelId="{8FEE7023-40CD-DB44-8146-00F5D7BAB3D1}" type="presOf" srcId="{F63C917A-B21F-9143-B595-09C5B9E0D8CB}" destId="{97E5FF0E-4483-DD40-8BFE-7FB3E37948E3}" srcOrd="0" destOrd="2" presId="urn:microsoft.com/office/officeart/2005/8/layout/hList1"/>
    <dgm:cxn modelId="{5B155629-4BFF-9240-B83A-95C17E8DE783}" type="presOf" srcId="{AFA4C3C1-4134-0747-A887-818C97DD2374}" destId="{97E5FF0E-4483-DD40-8BFE-7FB3E37948E3}" srcOrd="0" destOrd="3" presId="urn:microsoft.com/office/officeart/2005/8/layout/hList1"/>
    <dgm:cxn modelId="{E1F6A43C-3888-8E4C-8064-C312147437A0}" srcId="{5ACB0534-E236-E641-B048-CB92D077548B}" destId="{03BF2E21-A304-1445-ABE7-8624162E504F}" srcOrd="3" destOrd="0" parTransId="{0289BB6D-01CC-E74B-80E9-28DC3C6002B2}" sibTransId="{550FC336-2408-6B40-B9B8-3EE2843DBF40}"/>
    <dgm:cxn modelId="{4FD50D43-54CD-ED4C-8F0C-3AB79E88962D}" srcId="{115242BF-8702-054F-BA72-C9EAD4799896}" destId="{3890DAD3-7106-7048-8BB6-EC6159F5A5A9}" srcOrd="2" destOrd="0" parTransId="{20F84D61-0E38-3E4C-9CE7-336A99C72F25}" sibTransId="{D1B857B8-9BE9-CE44-A3D8-744B34A16FC5}"/>
    <dgm:cxn modelId="{10F37E44-E77F-814F-976B-EB4F4E4B165D}" srcId="{B909C5B5-FBAF-9D4E-9B26-8C78C697E30F}" destId="{4029C505-2C37-0549-B187-4CA84059C78B}" srcOrd="0" destOrd="0" parTransId="{D537A8F3-F3FD-2A4E-BDE5-2B78ADF40580}" sibTransId="{B74DAB57-98BA-C544-BB16-2D3CD5FE7894}"/>
    <dgm:cxn modelId="{2AA6264A-C689-924F-A818-E8F66E02DB33}" type="presOf" srcId="{5805735E-C0DC-4444-A37A-791B24B5453B}" destId="{E91D00C1-CDEF-2349-99B7-5ABD9A2B120D}" srcOrd="0" destOrd="0" presId="urn:microsoft.com/office/officeart/2005/8/layout/hList1"/>
    <dgm:cxn modelId="{E15C484D-D783-DA48-9E2F-8DB7D9B5222C}" type="presOf" srcId="{67DF2FEB-B221-3741-ABE6-D0E01ABBBF96}" destId="{FEA1A11C-91C9-4047-9C80-6159B4AB9C68}" srcOrd="0" destOrd="1" presId="urn:microsoft.com/office/officeart/2005/8/layout/hList1"/>
    <dgm:cxn modelId="{F256C751-78AF-AD4E-952A-CC37F911FB89}" srcId="{5805735E-C0DC-4444-A37A-791B24B5453B}" destId="{D2269B88-9E18-D544-AF4B-0196D682CD95}" srcOrd="0" destOrd="0" parTransId="{320063AC-4EB9-4340-A3EF-5EC0FEE30EA1}" sibTransId="{E8ADC4AB-DBE8-864D-A0D1-A00FD44EB0EE}"/>
    <dgm:cxn modelId="{2FC56A52-5CC3-814C-B557-AFF91612FBC8}" type="presOf" srcId="{4029C505-2C37-0549-B187-4CA84059C78B}" destId="{FEA1A11C-91C9-4047-9C80-6159B4AB9C68}" srcOrd="0" destOrd="0" presId="urn:microsoft.com/office/officeart/2005/8/layout/hList1"/>
    <dgm:cxn modelId="{38C89057-F3B7-FD4E-BE0D-4944B9CDA693}" srcId="{115242BF-8702-054F-BA72-C9EAD4799896}" destId="{F0699BFC-EBDA-BD41-A237-2D18A4970810}" srcOrd="3" destOrd="0" parTransId="{371299C3-9B6B-894D-8639-599F7EF4C6D1}" sibTransId="{654996F3-5E70-3F45-9822-6E0F18DA5C76}"/>
    <dgm:cxn modelId="{18E26D5C-383C-344D-96BE-2C6E18A81FF2}" type="presOf" srcId="{F0699BFC-EBDA-BD41-A237-2D18A4970810}" destId="{08C3E7EB-4F00-A04F-980F-FA58378DD9BA}" srcOrd="0" destOrd="3" presId="urn:microsoft.com/office/officeart/2005/8/layout/hList1"/>
    <dgm:cxn modelId="{1221D55E-8A45-2D46-B599-0D06CF24C6E0}" srcId="{D2269B88-9E18-D544-AF4B-0196D682CD95}" destId="{F8E4A8AB-54FF-A545-B5D2-9BBAFEB03F2A}" srcOrd="0" destOrd="0" parTransId="{38217E0B-008A-984A-A676-C19DE1DEA253}" sibTransId="{FF2F9C33-A119-0B4C-AE81-53F7F7BE20C3}"/>
    <dgm:cxn modelId="{B14A2361-F9D8-9442-86A0-321E429800F3}" type="presOf" srcId="{D2269B88-9E18-D544-AF4B-0196D682CD95}" destId="{DA2B0524-2ECC-0A48-B5AD-D30A3BDB16D7}" srcOrd="0" destOrd="0" presId="urn:microsoft.com/office/officeart/2005/8/layout/hList1"/>
    <dgm:cxn modelId="{7A319763-0D67-BA46-8275-5F32DD627411}" type="presOf" srcId="{B909C5B5-FBAF-9D4E-9B26-8C78C697E30F}" destId="{653F458D-BCCE-2742-92B7-21D372C89B46}" srcOrd="0" destOrd="0" presId="urn:microsoft.com/office/officeart/2005/8/layout/hList1"/>
    <dgm:cxn modelId="{6981D96A-C830-4246-9CAD-FB2D765DD4A2}" srcId="{115242BF-8702-054F-BA72-C9EAD4799896}" destId="{119113CB-291A-404E-ACA0-866B4E11DDBC}" srcOrd="0" destOrd="0" parTransId="{A360CF41-0A90-D145-8343-07B6BA350897}" sibTransId="{D4D4CB44-F10A-F14E-B1AB-0EDD7F7CEB17}"/>
    <dgm:cxn modelId="{BF778B6D-C8AF-BC4A-93FB-2D094866BCE1}" type="presOf" srcId="{0C5EE524-C46E-A345-A96B-34BD5F9237CE}" destId="{0B6DD69B-C0C4-1A4A-9AF5-2BEDB3525C4A}" srcOrd="0" destOrd="1" presId="urn:microsoft.com/office/officeart/2005/8/layout/hList1"/>
    <dgm:cxn modelId="{9FF18C7D-7A42-BE45-9773-1944F94D1D2B}" srcId="{D2269B88-9E18-D544-AF4B-0196D682CD95}" destId="{AFA4C3C1-4134-0747-A887-818C97DD2374}" srcOrd="3" destOrd="0" parTransId="{216920CB-A83D-7749-908A-6C9EFEDC157E}" sibTransId="{649EF290-1778-B54B-8DFC-59A0044772C2}"/>
    <dgm:cxn modelId="{EE576082-F122-B142-9B67-436F7F4E3965}" srcId="{B909C5B5-FBAF-9D4E-9B26-8C78C697E30F}" destId="{67DF2FEB-B221-3741-ABE6-D0E01ABBBF96}" srcOrd="1" destOrd="0" parTransId="{F1F9BD5F-7BE7-CE4F-B510-091BDF8D8283}" sibTransId="{89B4AB43-93A5-624E-B667-C12B55FE2733}"/>
    <dgm:cxn modelId="{6AAFF283-49B1-D142-9522-09BC6962F3AA}" srcId="{D2269B88-9E18-D544-AF4B-0196D682CD95}" destId="{6051CF9A-7C86-2441-9624-3105D459D9B1}" srcOrd="1" destOrd="0" parTransId="{1AFD541C-AFF8-AF47-922D-41639273DEC5}" sibTransId="{15B3E791-D6B7-2244-AC97-A1C87FE4D2CF}"/>
    <dgm:cxn modelId="{AE6D968B-3B10-A94A-86FC-C2F39B29917D}" type="presOf" srcId="{03BF2E21-A304-1445-ABE7-8624162E504F}" destId="{C161966E-BF01-A643-B09A-7373658B4E81}" srcOrd="0" destOrd="3" presId="urn:microsoft.com/office/officeart/2005/8/layout/hList1"/>
    <dgm:cxn modelId="{4535048D-233D-2646-8881-BF7D03D8E415}" srcId="{D2269B88-9E18-D544-AF4B-0196D682CD95}" destId="{F63C917A-B21F-9143-B595-09C5B9E0D8CB}" srcOrd="2" destOrd="0" parTransId="{ACEE77CF-FF2E-4B4D-ADDE-A4A9C9383C2F}" sibTransId="{91358E03-50C0-8249-972B-BE4334B949A5}"/>
    <dgm:cxn modelId="{A2FD568D-CC5E-DE40-9159-53D321BCDFF7}" srcId="{B909C5B5-FBAF-9D4E-9B26-8C78C697E30F}" destId="{03EFC676-2CF3-CE45-8349-7C525B836A6D}" srcOrd="2" destOrd="0" parTransId="{C7F8261F-3CB7-6948-9053-211BAF2FC7A4}" sibTransId="{2277890A-1D23-CD4F-8216-FA9D8A7BB7CB}"/>
    <dgm:cxn modelId="{249FCB96-AD0A-E142-8AE6-06AB53F6FE5B}" type="presOf" srcId="{5ACB0534-E236-E641-B048-CB92D077548B}" destId="{9213D157-0BD1-4F45-8356-4EC99494DED0}" srcOrd="0" destOrd="0" presId="urn:microsoft.com/office/officeart/2005/8/layout/hList1"/>
    <dgm:cxn modelId="{BD2B459A-CBA0-6640-A1F1-0D323EA6E51E}" type="presOf" srcId="{115242BF-8702-054F-BA72-C9EAD4799896}" destId="{49088E53-0A04-FD4C-8459-11808B204421}" srcOrd="0" destOrd="0" presId="urn:microsoft.com/office/officeart/2005/8/layout/hList1"/>
    <dgm:cxn modelId="{34A610A6-ED4C-0041-8753-45FDF116C579}" srcId="{863347BD-05E5-A64E-B700-062D4A0EA505}" destId="{0C5EE524-C46E-A345-A96B-34BD5F9237CE}" srcOrd="1" destOrd="0" parTransId="{0AF7026A-B330-BE4C-8CEC-37A32D99C787}" sibTransId="{2141EDD1-7778-4447-A754-81D9B5F29C8A}"/>
    <dgm:cxn modelId="{FF6B65A6-8DE9-EF4D-8FEE-4DF4145EBEDB}" srcId="{5805735E-C0DC-4444-A37A-791B24B5453B}" destId="{B909C5B5-FBAF-9D4E-9B26-8C78C697E30F}" srcOrd="3" destOrd="0" parTransId="{A24D22AE-9489-5E4E-ADEB-C8128C0B7CA5}" sibTransId="{23048691-C929-FA46-A027-DBED95A00FF9}"/>
    <dgm:cxn modelId="{CDE81AA7-E60D-4843-9606-6D8897A84712}" srcId="{5ACB0534-E236-E641-B048-CB92D077548B}" destId="{48206A6F-3BCF-9A4A-ABE6-3FF39F8084B5}" srcOrd="2" destOrd="0" parTransId="{FF8E7F82-A9BD-8443-AAAF-6C0DD81DC243}" sibTransId="{598D7DFD-4A68-154C-8F69-33DF23941390}"/>
    <dgm:cxn modelId="{6D957CAB-03D3-BF4A-A89B-B54C71A6B96A}" type="presOf" srcId="{B62DCE94-6B61-0C4C-B818-948DE94A83DA}" destId="{0B6DD69B-C0C4-1A4A-9AF5-2BEDB3525C4A}" srcOrd="0" destOrd="0" presId="urn:microsoft.com/office/officeart/2005/8/layout/hList1"/>
    <dgm:cxn modelId="{56BC9BAE-A691-A840-96B7-8864E0BA5CCE}" srcId="{5ACB0534-E236-E641-B048-CB92D077548B}" destId="{CE652041-6971-E64C-BBE1-ABEFFB152E95}" srcOrd="0" destOrd="0" parTransId="{9033C7B0-1239-1E4B-A9D9-CFB9E26D72F5}" sibTransId="{4B795730-7B9C-414E-BB7C-4916A1A9FAD9}"/>
    <dgm:cxn modelId="{A91585AF-2F7B-3E4B-9AAE-43EDFEA436CA}" srcId="{5805735E-C0DC-4444-A37A-791B24B5453B}" destId="{115242BF-8702-054F-BA72-C9EAD4799896}" srcOrd="2" destOrd="0" parTransId="{8561E576-2BB8-E042-9A16-55164D2ABF1C}" sibTransId="{9CFACEC9-B036-A641-8FE9-388FA8645597}"/>
    <dgm:cxn modelId="{55F8ACB6-80B6-6941-B566-D70851769F70}" type="presOf" srcId="{48206A6F-3BCF-9A4A-ABE6-3FF39F8084B5}" destId="{C161966E-BF01-A643-B09A-7373658B4E81}" srcOrd="0" destOrd="2" presId="urn:microsoft.com/office/officeart/2005/8/layout/hList1"/>
    <dgm:cxn modelId="{7A22B6B8-9A4C-E04E-A899-BD7578F8CF83}" srcId="{5805735E-C0DC-4444-A37A-791B24B5453B}" destId="{863347BD-05E5-A64E-B700-062D4A0EA505}" srcOrd="1" destOrd="0" parTransId="{47652970-DCEC-7445-9683-D9AF026C0E74}" sibTransId="{F29BF427-FA9D-BA4E-AD1F-1F578D3D299D}"/>
    <dgm:cxn modelId="{8D4BDAB8-927A-7242-BF1C-B490449071AD}" type="presOf" srcId="{6051CF9A-7C86-2441-9624-3105D459D9B1}" destId="{97E5FF0E-4483-DD40-8BFE-7FB3E37948E3}" srcOrd="0" destOrd="1" presId="urn:microsoft.com/office/officeart/2005/8/layout/hList1"/>
    <dgm:cxn modelId="{00C080C1-D124-EC42-83D3-58349F3DF1C9}" type="presOf" srcId="{3890DAD3-7106-7048-8BB6-EC6159F5A5A9}" destId="{08C3E7EB-4F00-A04F-980F-FA58378DD9BA}" srcOrd="0" destOrd="2" presId="urn:microsoft.com/office/officeart/2005/8/layout/hList1"/>
    <dgm:cxn modelId="{691B72C9-4DBF-5049-8205-A41D613BA52D}" srcId="{863347BD-05E5-A64E-B700-062D4A0EA505}" destId="{B62DCE94-6B61-0C4C-B818-948DE94A83DA}" srcOrd="0" destOrd="0" parTransId="{5A2F6B44-E31D-2A4B-90B5-769770C9D3E2}" sibTransId="{FB191E53-3A14-9941-8E14-0C35C9B1F02B}"/>
    <dgm:cxn modelId="{56CBE6D2-00E6-E94E-89FC-BB437196DAF7}" type="presOf" srcId="{466DF2F8-4E8E-C547-BF15-B225F068323E}" destId="{08C3E7EB-4F00-A04F-980F-FA58378DD9BA}" srcOrd="0" destOrd="1" presId="urn:microsoft.com/office/officeart/2005/8/layout/hList1"/>
    <dgm:cxn modelId="{406321E0-75DC-1747-BA39-0C570288520A}" type="presOf" srcId="{863347BD-05E5-A64E-B700-062D4A0EA505}" destId="{3596602F-DD8D-8048-97B6-68BBD6DD658A}" srcOrd="0" destOrd="0" presId="urn:microsoft.com/office/officeart/2005/8/layout/hList1"/>
    <dgm:cxn modelId="{722F23E6-349F-2C40-8B03-0E163F1F00F9}" type="presOf" srcId="{63FF1B9D-3D9F-9D44-90A1-8A2DE4B70C6F}" destId="{0B6DD69B-C0C4-1A4A-9AF5-2BEDB3525C4A}" srcOrd="0" destOrd="3" presId="urn:microsoft.com/office/officeart/2005/8/layout/hList1"/>
    <dgm:cxn modelId="{3FDD78EB-8C8D-BB4A-9970-BC2380FA49B1}" srcId="{115242BF-8702-054F-BA72-C9EAD4799896}" destId="{466DF2F8-4E8E-C547-BF15-B225F068323E}" srcOrd="1" destOrd="0" parTransId="{EE59AF97-751F-6543-82CC-F16DC97950E9}" sibTransId="{5483282F-F91C-0B49-86D5-63EBA965C874}"/>
    <dgm:cxn modelId="{ABB540F1-D9F8-A248-8A28-BF3BF75E9E37}" type="presOf" srcId="{03EFC676-2CF3-CE45-8349-7C525B836A6D}" destId="{FEA1A11C-91C9-4047-9C80-6159B4AB9C68}" srcOrd="0" destOrd="2" presId="urn:microsoft.com/office/officeart/2005/8/layout/hList1"/>
    <dgm:cxn modelId="{22695AF3-427F-F241-9B98-34B091A7A739}" type="presOf" srcId="{119113CB-291A-404E-ACA0-866B4E11DDBC}" destId="{08C3E7EB-4F00-A04F-980F-FA58378DD9BA}" srcOrd="0" destOrd="0" presId="urn:microsoft.com/office/officeart/2005/8/layout/hList1"/>
    <dgm:cxn modelId="{288D44FA-CE36-CA4B-941E-778F1FF23522}" srcId="{5ACB0534-E236-E641-B048-CB92D077548B}" destId="{6BBFFAEE-413C-E64C-B66D-4AAFF3EB1DED}" srcOrd="1" destOrd="0" parTransId="{A1D87B29-E06E-1341-BED9-2EE30A45E5C9}" sibTransId="{8AA3EB2F-56FF-554F-8441-A07EBCE0F776}"/>
    <dgm:cxn modelId="{2354F63C-72C5-3A46-9130-057F9E6146B5}" type="presParOf" srcId="{E91D00C1-CDEF-2349-99B7-5ABD9A2B120D}" destId="{8F27C13B-AA4E-E446-9054-D3C32CDE8503}" srcOrd="0" destOrd="0" presId="urn:microsoft.com/office/officeart/2005/8/layout/hList1"/>
    <dgm:cxn modelId="{DF372D5A-9CE1-CA46-8E68-84CCBCEAFFAB}" type="presParOf" srcId="{8F27C13B-AA4E-E446-9054-D3C32CDE8503}" destId="{DA2B0524-2ECC-0A48-B5AD-D30A3BDB16D7}" srcOrd="0" destOrd="0" presId="urn:microsoft.com/office/officeart/2005/8/layout/hList1"/>
    <dgm:cxn modelId="{5A3EB321-F912-A446-BB36-13F453789AB7}" type="presParOf" srcId="{8F27C13B-AA4E-E446-9054-D3C32CDE8503}" destId="{97E5FF0E-4483-DD40-8BFE-7FB3E37948E3}" srcOrd="1" destOrd="0" presId="urn:microsoft.com/office/officeart/2005/8/layout/hList1"/>
    <dgm:cxn modelId="{D8AFAB22-B825-E048-AF02-78238658D31C}" type="presParOf" srcId="{E91D00C1-CDEF-2349-99B7-5ABD9A2B120D}" destId="{DF0F1E83-057D-D44A-B8BE-3896E372039C}" srcOrd="1" destOrd="0" presId="urn:microsoft.com/office/officeart/2005/8/layout/hList1"/>
    <dgm:cxn modelId="{48AD2C51-86E6-6449-9991-812CD385D4B4}" type="presParOf" srcId="{E91D00C1-CDEF-2349-99B7-5ABD9A2B120D}" destId="{37C9715A-F4EF-FA49-AA6B-4FBFCA000008}" srcOrd="2" destOrd="0" presId="urn:microsoft.com/office/officeart/2005/8/layout/hList1"/>
    <dgm:cxn modelId="{CF7B8257-B1C4-3948-9233-8B6710411E0E}" type="presParOf" srcId="{37C9715A-F4EF-FA49-AA6B-4FBFCA000008}" destId="{3596602F-DD8D-8048-97B6-68BBD6DD658A}" srcOrd="0" destOrd="0" presId="urn:microsoft.com/office/officeart/2005/8/layout/hList1"/>
    <dgm:cxn modelId="{8B3CAAA1-54F0-9E4D-85E9-647985F8A7EB}" type="presParOf" srcId="{37C9715A-F4EF-FA49-AA6B-4FBFCA000008}" destId="{0B6DD69B-C0C4-1A4A-9AF5-2BEDB3525C4A}" srcOrd="1" destOrd="0" presId="urn:microsoft.com/office/officeart/2005/8/layout/hList1"/>
    <dgm:cxn modelId="{47ABF9E6-E6A2-734E-8BAB-0249CE847390}" type="presParOf" srcId="{E91D00C1-CDEF-2349-99B7-5ABD9A2B120D}" destId="{E482128C-8BDE-C04F-AF21-C80CAEA1A0E4}" srcOrd="3" destOrd="0" presId="urn:microsoft.com/office/officeart/2005/8/layout/hList1"/>
    <dgm:cxn modelId="{AF871B0E-8D3B-7E42-9250-CB163D4BD4EA}" type="presParOf" srcId="{E91D00C1-CDEF-2349-99B7-5ABD9A2B120D}" destId="{0E163F08-1E8E-9448-9CE4-83F7C7B240A2}" srcOrd="4" destOrd="0" presId="urn:microsoft.com/office/officeart/2005/8/layout/hList1"/>
    <dgm:cxn modelId="{7FE16EE2-27BF-9949-8F0A-BAA27BBFFC1E}" type="presParOf" srcId="{0E163F08-1E8E-9448-9CE4-83F7C7B240A2}" destId="{49088E53-0A04-FD4C-8459-11808B204421}" srcOrd="0" destOrd="0" presId="urn:microsoft.com/office/officeart/2005/8/layout/hList1"/>
    <dgm:cxn modelId="{960BF35B-D12A-8E48-8FA1-0E186EC47608}" type="presParOf" srcId="{0E163F08-1E8E-9448-9CE4-83F7C7B240A2}" destId="{08C3E7EB-4F00-A04F-980F-FA58378DD9BA}" srcOrd="1" destOrd="0" presId="urn:microsoft.com/office/officeart/2005/8/layout/hList1"/>
    <dgm:cxn modelId="{039035A2-6D96-DA4C-ABE0-57E9FBA8F9C2}" type="presParOf" srcId="{E91D00C1-CDEF-2349-99B7-5ABD9A2B120D}" destId="{947B533D-B63C-FF41-B4D0-6AD20398D70A}" srcOrd="5" destOrd="0" presId="urn:microsoft.com/office/officeart/2005/8/layout/hList1"/>
    <dgm:cxn modelId="{683F3E6F-610E-0242-81D8-5612B2A05E9B}" type="presParOf" srcId="{E91D00C1-CDEF-2349-99B7-5ABD9A2B120D}" destId="{2B7EBD6A-2C2F-4948-9B92-7EEDF4EFAEDB}" srcOrd="6" destOrd="0" presId="urn:microsoft.com/office/officeart/2005/8/layout/hList1"/>
    <dgm:cxn modelId="{D2392D0B-9766-7543-B57D-27A670705F49}" type="presParOf" srcId="{2B7EBD6A-2C2F-4948-9B92-7EEDF4EFAEDB}" destId="{653F458D-BCCE-2742-92B7-21D372C89B46}" srcOrd="0" destOrd="0" presId="urn:microsoft.com/office/officeart/2005/8/layout/hList1"/>
    <dgm:cxn modelId="{8A34D5D6-D8E3-DB4F-9772-CA48F74C532F}" type="presParOf" srcId="{2B7EBD6A-2C2F-4948-9B92-7EEDF4EFAEDB}" destId="{FEA1A11C-91C9-4047-9C80-6159B4AB9C68}" srcOrd="1" destOrd="0" presId="urn:microsoft.com/office/officeart/2005/8/layout/hList1"/>
    <dgm:cxn modelId="{05A4D569-C8D6-3340-A990-FD4152A14271}" type="presParOf" srcId="{E91D00C1-CDEF-2349-99B7-5ABD9A2B120D}" destId="{CCD65DD6-9562-274A-86E7-52C60B1FE064}" srcOrd="7" destOrd="0" presId="urn:microsoft.com/office/officeart/2005/8/layout/hList1"/>
    <dgm:cxn modelId="{FC34973C-68C2-6048-8F34-1640CE40F494}" type="presParOf" srcId="{E91D00C1-CDEF-2349-99B7-5ABD9A2B120D}" destId="{55C4175E-D8D9-8643-B52A-B50911783C1E}" srcOrd="8" destOrd="0" presId="urn:microsoft.com/office/officeart/2005/8/layout/hList1"/>
    <dgm:cxn modelId="{6615CB21-D915-EA4C-BF1A-1EB5FC2680AF}" type="presParOf" srcId="{55C4175E-D8D9-8643-B52A-B50911783C1E}" destId="{9213D157-0BD1-4F45-8356-4EC99494DED0}" srcOrd="0" destOrd="0" presId="urn:microsoft.com/office/officeart/2005/8/layout/hList1"/>
    <dgm:cxn modelId="{33539E52-7480-7147-9746-68141AA1D0A8}" type="presParOf" srcId="{55C4175E-D8D9-8643-B52A-B50911783C1E}" destId="{C161966E-BF01-A643-B09A-7373658B4E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0524-2ECC-0A48-B5AD-D30A3BDB16D7}">
      <dsp:nvSpPr>
        <dsp:cNvPr id="0" name=""/>
        <dsp:cNvSpPr/>
      </dsp:nvSpPr>
      <dsp:spPr>
        <a:xfrm>
          <a:off x="433" y="16976"/>
          <a:ext cx="1445785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dirty="0">
              <a:latin typeface="Microsoft YaHei" charset="-122"/>
              <a:ea typeface="Microsoft YaHei" charset="-122"/>
              <a:cs typeface="Microsoft YaHei" charset="-122"/>
            </a:rPr>
            <a:t>静态属性</a:t>
          </a:r>
          <a:endParaRPr lang="en-US" sz="18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33" y="16976"/>
        <a:ext cx="1445785" cy="518400"/>
      </dsp:txXfrm>
    </dsp:sp>
    <dsp:sp modelId="{97E5FF0E-4483-DD40-8BFE-7FB3E37948E3}">
      <dsp:nvSpPr>
        <dsp:cNvPr id="0" name=""/>
        <dsp:cNvSpPr/>
      </dsp:nvSpPr>
      <dsp:spPr>
        <a:xfrm>
          <a:off x="0" y="552353"/>
          <a:ext cx="1445785" cy="18775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性别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年龄</a:t>
          </a:r>
          <a:endParaRPr lang="en-US" altLang="zh-CN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职业</a:t>
          </a:r>
          <a:endParaRPr lang="en-US" altLang="zh-CN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标签</a:t>
          </a:r>
          <a:endParaRPr lang="en-US" altLang="zh-CN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552353"/>
        <a:ext cx="1445785" cy="1877579"/>
      </dsp:txXfrm>
    </dsp:sp>
    <dsp:sp modelId="{3596602F-DD8D-8048-97B6-68BBD6DD658A}">
      <dsp:nvSpPr>
        <dsp:cNvPr id="0" name=""/>
        <dsp:cNvSpPr/>
      </dsp:nvSpPr>
      <dsp:spPr>
        <a:xfrm>
          <a:off x="1660628" y="16976"/>
          <a:ext cx="1461146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dirty="0">
              <a:latin typeface="Microsoft YaHei" charset="-122"/>
              <a:ea typeface="Microsoft YaHei" charset="-122"/>
              <a:cs typeface="Microsoft YaHei" charset="-122"/>
            </a:rPr>
            <a:t>基本信息</a:t>
          </a:r>
          <a:endParaRPr lang="en-US" sz="18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0628" y="16976"/>
        <a:ext cx="1461146" cy="518400"/>
      </dsp:txXfrm>
    </dsp:sp>
    <dsp:sp modelId="{0B6DD69B-C0C4-1A4A-9AF5-2BEDB3525C4A}">
      <dsp:nvSpPr>
        <dsp:cNvPr id="0" name=""/>
        <dsp:cNvSpPr/>
      </dsp:nvSpPr>
      <dsp:spPr>
        <a:xfrm>
          <a:off x="1669878" y="535376"/>
          <a:ext cx="1442646" cy="18775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注册时间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上网时长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活跃时间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运营商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878" y="535376"/>
        <a:ext cx="1442646" cy="1877579"/>
      </dsp:txXfrm>
    </dsp:sp>
    <dsp:sp modelId="{49088E53-0A04-FD4C-8459-11808B204421}">
      <dsp:nvSpPr>
        <dsp:cNvPr id="0" name=""/>
        <dsp:cNvSpPr/>
      </dsp:nvSpPr>
      <dsp:spPr>
        <a:xfrm>
          <a:off x="3336182" y="16976"/>
          <a:ext cx="1591690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dirty="0">
              <a:latin typeface="Microsoft YaHei" charset="-122"/>
              <a:ea typeface="Microsoft YaHei" charset="-122"/>
              <a:cs typeface="Microsoft YaHei" charset="-122"/>
            </a:rPr>
            <a:t>风险控制</a:t>
          </a:r>
          <a:endParaRPr lang="en-US" sz="18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36182" y="16976"/>
        <a:ext cx="1591690" cy="518400"/>
      </dsp:txXfrm>
    </dsp:sp>
    <dsp:sp modelId="{08C3E7EB-4F00-A04F-980F-FA58378DD9BA}">
      <dsp:nvSpPr>
        <dsp:cNvPr id="0" name=""/>
        <dsp:cNvSpPr/>
      </dsp:nvSpPr>
      <dsp:spPr>
        <a:xfrm>
          <a:off x="3336182" y="535376"/>
          <a:ext cx="1591690" cy="18775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行为异常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注册异常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刷信誉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恶意用户</a:t>
          </a:r>
          <a:endParaRPr lang="en-US" sz="1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36182" y="535376"/>
        <a:ext cx="1591690" cy="1877579"/>
      </dsp:txXfrm>
    </dsp:sp>
    <dsp:sp modelId="{46A2EC8D-85D2-AB48-A526-EA5773D153B0}">
      <dsp:nvSpPr>
        <dsp:cNvPr id="0" name=""/>
        <dsp:cNvSpPr/>
      </dsp:nvSpPr>
      <dsp:spPr>
        <a:xfrm>
          <a:off x="5142282" y="16976"/>
          <a:ext cx="1531487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生命周期</a:t>
          </a:r>
        </a:p>
      </dsp:txBody>
      <dsp:txXfrm>
        <a:off x="5142282" y="16976"/>
        <a:ext cx="1531487" cy="518400"/>
      </dsp:txXfrm>
    </dsp:sp>
    <dsp:sp modelId="{60F50267-94CF-664A-BCE6-BC00ED6DB556}">
      <dsp:nvSpPr>
        <dsp:cNvPr id="0" name=""/>
        <dsp:cNvSpPr/>
      </dsp:nvSpPr>
      <dsp:spPr>
        <a:xfrm>
          <a:off x="5142282" y="535376"/>
          <a:ext cx="1531487" cy="18775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成长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成熟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衰退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charset="-122"/>
              <a:ea typeface="Microsoft YaHei" charset="-122"/>
              <a:cs typeface="Microsoft YaHei" charset="-122"/>
            </a:rPr>
            <a:t>死亡</a:t>
          </a:r>
        </a:p>
      </dsp:txBody>
      <dsp:txXfrm>
        <a:off x="5142282" y="535376"/>
        <a:ext cx="1531487" cy="1877579"/>
      </dsp:txXfrm>
    </dsp:sp>
    <dsp:sp modelId="{E8422F22-1494-5243-9F9C-D61685FC86D5}">
      <dsp:nvSpPr>
        <dsp:cNvPr id="0" name=""/>
        <dsp:cNvSpPr/>
      </dsp:nvSpPr>
      <dsp:spPr>
        <a:xfrm>
          <a:off x="6888178" y="16976"/>
          <a:ext cx="1531487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人群</a:t>
          </a:r>
        </a:p>
      </dsp:txBody>
      <dsp:txXfrm>
        <a:off x="6888178" y="16976"/>
        <a:ext cx="1531487" cy="518400"/>
      </dsp:txXfrm>
    </dsp:sp>
    <dsp:sp modelId="{FB5EBEA7-9C38-9946-8B12-F617C0761624}">
      <dsp:nvSpPr>
        <dsp:cNvPr id="0" name=""/>
        <dsp:cNvSpPr/>
      </dsp:nvSpPr>
      <dsp:spPr>
        <a:xfrm>
          <a:off x="6888178" y="535376"/>
          <a:ext cx="1531487" cy="187757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追星族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潮男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白富美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吃货</a:t>
          </a:r>
        </a:p>
      </dsp:txBody>
      <dsp:txXfrm>
        <a:off x="6888178" y="535376"/>
        <a:ext cx="1531487" cy="1877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0524-2ECC-0A48-B5AD-D30A3BDB16D7}">
      <dsp:nvSpPr>
        <dsp:cNvPr id="0" name=""/>
        <dsp:cNvSpPr/>
      </dsp:nvSpPr>
      <dsp:spPr>
        <a:xfrm>
          <a:off x="325" y="13921"/>
          <a:ext cx="1803650" cy="54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i="0" kern="1200" dirty="0">
              <a:latin typeface="Microsoft YaHei" charset="-122"/>
              <a:ea typeface="Microsoft YaHei" charset="-122"/>
              <a:cs typeface="Microsoft YaHei" charset="-122"/>
            </a:rPr>
            <a:t>地理位置</a:t>
          </a:r>
          <a:endParaRPr lang="en-US" sz="19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5" y="13921"/>
        <a:ext cx="1803650" cy="547200"/>
      </dsp:txXfrm>
    </dsp:sp>
    <dsp:sp modelId="{97E5FF0E-4483-DD40-8BFE-7FB3E37948E3}">
      <dsp:nvSpPr>
        <dsp:cNvPr id="0" name=""/>
        <dsp:cNvSpPr/>
      </dsp:nvSpPr>
      <dsp:spPr>
        <a:xfrm>
          <a:off x="0" y="575043"/>
          <a:ext cx="1803650" cy="198188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常用地址</a:t>
          </a:r>
          <a:endParaRPr lang="en-US" altLang="zh-CN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城市等级</a:t>
          </a:r>
          <a:endParaRPr lang="en-US" altLang="zh-CN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行政区划</a:t>
          </a:r>
          <a:endParaRPr lang="en-US" altLang="zh-CN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农村</a:t>
          </a:r>
          <a:r>
            <a:rPr lang="en-US" altLang="zh-CN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/</a:t>
          </a: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城市</a:t>
          </a:r>
          <a:endParaRPr lang="en-US" altLang="zh-CN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575043"/>
        <a:ext cx="1803650" cy="1981889"/>
      </dsp:txXfrm>
    </dsp:sp>
    <dsp:sp modelId="{3596602F-DD8D-8048-97B6-68BBD6DD658A}">
      <dsp:nvSpPr>
        <dsp:cNvPr id="0" name=""/>
        <dsp:cNvSpPr/>
      </dsp:nvSpPr>
      <dsp:spPr>
        <a:xfrm>
          <a:off x="2036400" y="13921"/>
          <a:ext cx="1938041" cy="54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i="0" kern="1200" dirty="0">
              <a:latin typeface="Microsoft YaHei" charset="-122"/>
              <a:ea typeface="Microsoft YaHei" charset="-122"/>
              <a:cs typeface="Microsoft YaHei" charset="-122"/>
            </a:rPr>
            <a:t>偏好属性</a:t>
          </a:r>
          <a:endParaRPr lang="en-US" sz="19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36400" y="13921"/>
        <a:ext cx="1938041" cy="547200"/>
      </dsp:txXfrm>
    </dsp:sp>
    <dsp:sp modelId="{0B6DD69B-C0C4-1A4A-9AF5-2BEDB3525C4A}">
      <dsp:nvSpPr>
        <dsp:cNvPr id="0" name=""/>
        <dsp:cNvSpPr/>
      </dsp:nvSpPr>
      <dsp:spPr>
        <a:xfrm>
          <a:off x="2048652" y="561121"/>
          <a:ext cx="1913537" cy="198188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类目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商品簇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年龄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消费等级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48652" y="561121"/>
        <a:ext cx="1913537" cy="1981889"/>
      </dsp:txXfrm>
    </dsp:sp>
    <dsp:sp modelId="{49088E53-0A04-FD4C-8459-11808B204421}">
      <dsp:nvSpPr>
        <dsp:cNvPr id="0" name=""/>
        <dsp:cNvSpPr/>
      </dsp:nvSpPr>
      <dsp:spPr>
        <a:xfrm>
          <a:off x="4206867" y="13921"/>
          <a:ext cx="1862802" cy="54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i="0" kern="1200" dirty="0">
              <a:latin typeface="Microsoft YaHei" charset="-122"/>
              <a:ea typeface="Microsoft YaHei" charset="-122"/>
              <a:cs typeface="Microsoft YaHei" charset="-122"/>
            </a:rPr>
            <a:t>购物属性</a:t>
          </a:r>
          <a:endParaRPr lang="en-US" sz="19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06867" y="13921"/>
        <a:ext cx="1862802" cy="547200"/>
      </dsp:txXfrm>
    </dsp:sp>
    <dsp:sp modelId="{08C3E7EB-4F00-A04F-980F-FA58378DD9BA}">
      <dsp:nvSpPr>
        <dsp:cNvPr id="0" name=""/>
        <dsp:cNvSpPr/>
      </dsp:nvSpPr>
      <dsp:spPr>
        <a:xfrm>
          <a:off x="4206867" y="561121"/>
          <a:ext cx="1862802" cy="198188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海外购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“代理”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周期购买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促销敏感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06867" y="561121"/>
        <a:ext cx="1862802" cy="1981889"/>
      </dsp:txXfrm>
    </dsp:sp>
    <dsp:sp modelId="{653F458D-BCCE-2742-92B7-21D372C89B46}">
      <dsp:nvSpPr>
        <dsp:cNvPr id="0" name=""/>
        <dsp:cNvSpPr/>
      </dsp:nvSpPr>
      <dsp:spPr>
        <a:xfrm>
          <a:off x="6302094" y="13921"/>
          <a:ext cx="1660177" cy="54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i="0" kern="1200" dirty="0">
              <a:latin typeface="Microsoft YaHei" charset="-122"/>
              <a:ea typeface="Microsoft YaHei" charset="-122"/>
              <a:cs typeface="Microsoft YaHei" charset="-122"/>
            </a:rPr>
            <a:t>社交关系</a:t>
          </a:r>
          <a:endParaRPr lang="en-US" sz="19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302094" y="13921"/>
        <a:ext cx="1660177" cy="547200"/>
      </dsp:txXfrm>
    </dsp:sp>
    <dsp:sp modelId="{FEA1A11C-91C9-4047-9C80-6159B4AB9C68}">
      <dsp:nvSpPr>
        <dsp:cNvPr id="0" name=""/>
        <dsp:cNvSpPr/>
      </dsp:nvSpPr>
      <dsp:spPr>
        <a:xfrm>
          <a:off x="6302094" y="561121"/>
          <a:ext cx="1660177" cy="198188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好友数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好友类型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活跃度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302094" y="561121"/>
        <a:ext cx="1660177" cy="1981889"/>
      </dsp:txXfrm>
    </dsp:sp>
    <dsp:sp modelId="{9213D157-0BD1-4F45-8356-4EC99494DED0}">
      <dsp:nvSpPr>
        <dsp:cNvPr id="0" name=""/>
        <dsp:cNvSpPr/>
      </dsp:nvSpPr>
      <dsp:spPr>
        <a:xfrm>
          <a:off x="8194696" y="13921"/>
          <a:ext cx="1660177" cy="54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i="0" kern="1200" dirty="0">
              <a:latin typeface="Microsoft YaHei" charset="-122"/>
              <a:ea typeface="Microsoft YaHei" charset="-122"/>
              <a:cs typeface="Microsoft YaHei" charset="-122"/>
            </a:rPr>
            <a:t>社会身份</a:t>
          </a:r>
          <a:endParaRPr lang="en-US" sz="1900" b="1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94696" y="13921"/>
        <a:ext cx="1660177" cy="547200"/>
      </dsp:txXfrm>
    </dsp:sp>
    <dsp:sp modelId="{C161966E-BF01-A643-B09A-7373658B4E81}">
      <dsp:nvSpPr>
        <dsp:cNvPr id="0" name=""/>
        <dsp:cNvSpPr/>
      </dsp:nvSpPr>
      <dsp:spPr>
        <a:xfrm>
          <a:off x="8194696" y="561121"/>
          <a:ext cx="1660177" cy="198188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大学生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宝妈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白领</a:t>
          </a:r>
          <a:endParaRPr lang="en-US" sz="19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>
              <a:latin typeface="Microsoft YaHei" charset="-122"/>
              <a:ea typeface="Microsoft YaHei" charset="-122"/>
              <a:cs typeface="Microsoft YaHei" charset="-122"/>
            </a:rPr>
            <a:t>中学生</a:t>
          </a:r>
        </a:p>
      </dsp:txBody>
      <dsp:txXfrm>
        <a:off x="8194696" y="561121"/>
        <a:ext cx="1660177" cy="1981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38B28-F375-CF4F-BC23-384F2B2FD6A4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92D3D-3628-284F-8F40-EBC46BC4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0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06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0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0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8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9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3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5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6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92D3D-3628-284F-8F40-EBC46BC403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8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6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6C4382-0059-C94C-BBD4-5740E48A7E9A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86F85-3B81-1E48-8AAF-27746F9A8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1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5661" y="226455"/>
            <a:ext cx="8562109" cy="665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142" y="1360835"/>
            <a:ext cx="10700658" cy="533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413" y="50224"/>
            <a:ext cx="1979386" cy="105207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980406" y="355764"/>
            <a:ext cx="73025" cy="431800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18519" y="558964"/>
            <a:ext cx="63500" cy="225425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363427"/>
            <a:ext cx="930166" cy="425669"/>
          </a:xfrm>
          <a:prstGeom prst="rect">
            <a:avLst/>
          </a:prstGeom>
          <a:solidFill>
            <a:srgbClr val="C81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26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微店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703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夏剑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负责人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43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算法迭代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3186FE-A566-F145-9767-0F03DFCA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108" y="1802536"/>
            <a:ext cx="7405978" cy="433479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版本一：规则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朴素贝叶斯统计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一级类目准确率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92.2%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，叶子类目准确率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86.2%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版本二：最大熵模型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一级类目准确率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94.8%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，叶子类目准确率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90.9%</a:t>
            </a: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版本三：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BiLSTM-Attention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模型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一级类目准确率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95.7%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，叶子类目准确率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93.8%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91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预测流程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9592-D7D3-4543-B652-920176E6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93" y="727294"/>
            <a:ext cx="4951307" cy="58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微店深度学习框架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02CD0-87D9-A247-955E-53ACD162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64" y="1274752"/>
            <a:ext cx="5568043" cy="52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9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用户画像：数据</a:t>
            </a:r>
            <a:endParaRPr lang="en-US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04F95B-7114-AC41-A920-064BF5339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190908"/>
              </p:ext>
            </p:extLst>
          </p:nvPr>
        </p:nvGraphicFramePr>
        <p:xfrm>
          <a:off x="1388979" y="1263762"/>
          <a:ext cx="8420100" cy="2429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4742E8F-1340-DA4F-9EAE-7A461F71C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931832"/>
              </p:ext>
            </p:extLst>
          </p:nvPr>
        </p:nvGraphicFramePr>
        <p:xfrm>
          <a:off x="1046079" y="4095862"/>
          <a:ext cx="9855200" cy="255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5166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用户画像：架构</a:t>
            </a:r>
            <a:endParaRPr lang="en-US" b="1" dirty="0"/>
          </a:p>
        </p:txBody>
      </p:sp>
      <p:sp>
        <p:nvSpPr>
          <p:cNvPr id="6" name="Rounded Rectangle 148">
            <a:extLst>
              <a:ext uri="{FF2B5EF4-FFF2-40B4-BE49-F238E27FC236}">
                <a16:creationId xmlns:a16="http://schemas.microsoft.com/office/drawing/2014/main" id="{C0658E3C-A5EA-A248-A867-CCDB4B5CD8E1}"/>
              </a:ext>
            </a:extLst>
          </p:cNvPr>
          <p:cNvSpPr/>
          <p:nvPr/>
        </p:nvSpPr>
        <p:spPr bwMode="gray">
          <a:xfrm>
            <a:off x="1713954" y="3553259"/>
            <a:ext cx="7840158" cy="146312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7457" tIns="53964" rIns="67457" bIns="53964"/>
          <a:lstStyle/>
          <a:p>
            <a:pPr algn="ctr" defTabSz="912813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altLang="en-US" sz="1400" b="1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7" name="Rounded Rectangle 77">
            <a:extLst>
              <a:ext uri="{FF2B5EF4-FFF2-40B4-BE49-F238E27FC236}">
                <a16:creationId xmlns:a16="http://schemas.microsoft.com/office/drawing/2014/main" id="{E53DAD42-A9C5-D946-B00C-8245A0E101A6}"/>
              </a:ext>
            </a:extLst>
          </p:cNvPr>
          <p:cNvSpPr/>
          <p:nvPr/>
        </p:nvSpPr>
        <p:spPr bwMode="gray">
          <a:xfrm>
            <a:off x="5854001" y="3669960"/>
            <a:ext cx="2670430" cy="1233155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Flink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8" name="Rounded Rectangle 77">
            <a:extLst>
              <a:ext uri="{FF2B5EF4-FFF2-40B4-BE49-F238E27FC236}">
                <a16:creationId xmlns:a16="http://schemas.microsoft.com/office/drawing/2014/main" id="{75815076-0424-4B4C-AB6E-300B0E7573FF}"/>
              </a:ext>
            </a:extLst>
          </p:cNvPr>
          <p:cNvSpPr/>
          <p:nvPr/>
        </p:nvSpPr>
        <p:spPr bwMode="gray">
          <a:xfrm>
            <a:off x="2899312" y="3669960"/>
            <a:ext cx="1268928" cy="561660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MLlib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9" name="Rounded Rectangle 77">
            <a:extLst>
              <a:ext uri="{FF2B5EF4-FFF2-40B4-BE49-F238E27FC236}">
                <a16:creationId xmlns:a16="http://schemas.microsoft.com/office/drawing/2014/main" id="{8F3C710F-1E45-EF4D-B6F5-851DE7B97B3D}"/>
              </a:ext>
            </a:extLst>
          </p:cNvPr>
          <p:cNvSpPr/>
          <p:nvPr/>
        </p:nvSpPr>
        <p:spPr bwMode="gray">
          <a:xfrm>
            <a:off x="4326828" y="3670494"/>
            <a:ext cx="1220007" cy="561126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GraphX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0" name="Rounded Rectangle 77">
            <a:extLst>
              <a:ext uri="{FF2B5EF4-FFF2-40B4-BE49-F238E27FC236}">
                <a16:creationId xmlns:a16="http://schemas.microsoft.com/office/drawing/2014/main" id="{98D23CEF-D955-AA45-B077-F3BCAA900020}"/>
              </a:ext>
            </a:extLst>
          </p:cNvPr>
          <p:cNvSpPr/>
          <p:nvPr/>
        </p:nvSpPr>
        <p:spPr bwMode="gray">
          <a:xfrm>
            <a:off x="2899312" y="4344888"/>
            <a:ext cx="2647523" cy="558227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Spark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B3AE63BB-8926-2249-91A3-D6A93A2CDF25}"/>
              </a:ext>
            </a:extLst>
          </p:cNvPr>
          <p:cNvSpPr txBox="1"/>
          <p:nvPr/>
        </p:nvSpPr>
        <p:spPr>
          <a:xfrm>
            <a:off x="2161020" y="3893674"/>
            <a:ext cx="3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ounded Rectangle 148">
            <a:extLst>
              <a:ext uri="{FF2B5EF4-FFF2-40B4-BE49-F238E27FC236}">
                <a16:creationId xmlns:a16="http://schemas.microsoft.com/office/drawing/2014/main" id="{AC70ED6C-9D7E-9C42-B3D5-39361D88622C}"/>
              </a:ext>
            </a:extLst>
          </p:cNvPr>
          <p:cNvSpPr/>
          <p:nvPr/>
        </p:nvSpPr>
        <p:spPr bwMode="gray">
          <a:xfrm>
            <a:off x="1691047" y="5219892"/>
            <a:ext cx="7840158" cy="106354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7457" tIns="53964" rIns="67457" bIns="53964"/>
          <a:lstStyle/>
          <a:p>
            <a:pPr algn="ctr" defTabSz="912813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altLang="en-US" sz="1400" b="1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13" name="Rounded Rectangle 77">
            <a:extLst>
              <a:ext uri="{FF2B5EF4-FFF2-40B4-BE49-F238E27FC236}">
                <a16:creationId xmlns:a16="http://schemas.microsoft.com/office/drawing/2014/main" id="{0316AE0D-DDEF-3C49-8794-7614C42F35B0}"/>
              </a:ext>
            </a:extLst>
          </p:cNvPr>
          <p:cNvSpPr/>
          <p:nvPr/>
        </p:nvSpPr>
        <p:spPr bwMode="gray">
          <a:xfrm>
            <a:off x="2876405" y="5359592"/>
            <a:ext cx="2670430" cy="796842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zh-CN" altLang="en-US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数据库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0526460-606C-9F44-BCDB-EEF19A626399}"/>
              </a:ext>
            </a:extLst>
          </p:cNvPr>
          <p:cNvSpPr txBox="1"/>
          <p:nvPr/>
        </p:nvSpPr>
        <p:spPr>
          <a:xfrm>
            <a:off x="2138113" y="5342514"/>
            <a:ext cx="3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数据源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ounded Rectangle 77">
            <a:extLst>
              <a:ext uri="{FF2B5EF4-FFF2-40B4-BE49-F238E27FC236}">
                <a16:creationId xmlns:a16="http://schemas.microsoft.com/office/drawing/2014/main" id="{B1AF42B3-363A-EE45-B5E6-F569334EB7D7}"/>
              </a:ext>
            </a:extLst>
          </p:cNvPr>
          <p:cNvSpPr/>
          <p:nvPr/>
        </p:nvSpPr>
        <p:spPr bwMode="gray">
          <a:xfrm>
            <a:off x="5854001" y="5359592"/>
            <a:ext cx="2670430" cy="796842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zh-CN" altLang="en-US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日志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16" name="Rounded Rectangle 148">
            <a:extLst>
              <a:ext uri="{FF2B5EF4-FFF2-40B4-BE49-F238E27FC236}">
                <a16:creationId xmlns:a16="http://schemas.microsoft.com/office/drawing/2014/main" id="{601C4E11-51EB-7C4D-8AB9-5DA8AFE08958}"/>
              </a:ext>
            </a:extLst>
          </p:cNvPr>
          <p:cNvSpPr/>
          <p:nvPr/>
        </p:nvSpPr>
        <p:spPr bwMode="gray">
          <a:xfrm>
            <a:off x="1691047" y="1545021"/>
            <a:ext cx="7840158" cy="18180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67457" tIns="53964" rIns="67457" bIns="53964"/>
          <a:lstStyle/>
          <a:p>
            <a:pPr algn="ctr" defTabSz="912813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altLang="en-US" sz="1400" b="1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2E82DBF-9643-2C48-A0EC-5C726ED15D09}"/>
              </a:ext>
            </a:extLst>
          </p:cNvPr>
          <p:cNvSpPr txBox="1"/>
          <p:nvPr/>
        </p:nvSpPr>
        <p:spPr>
          <a:xfrm>
            <a:off x="2138113" y="2240375"/>
            <a:ext cx="3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ounded Rectangle 148">
            <a:extLst>
              <a:ext uri="{FF2B5EF4-FFF2-40B4-BE49-F238E27FC236}">
                <a16:creationId xmlns:a16="http://schemas.microsoft.com/office/drawing/2014/main" id="{DE429C5E-D413-2C44-8BBC-10793001AE6F}"/>
              </a:ext>
            </a:extLst>
          </p:cNvPr>
          <p:cNvSpPr/>
          <p:nvPr/>
        </p:nvSpPr>
        <p:spPr bwMode="gray">
          <a:xfrm>
            <a:off x="2161020" y="1755690"/>
            <a:ext cx="7016876" cy="829085"/>
          </a:xfrm>
          <a:prstGeom prst="round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67457" tIns="53964" rIns="67457" bIns="53964"/>
          <a:lstStyle/>
          <a:p>
            <a:pPr algn="ctr" defTabSz="912813">
              <a:spcBef>
                <a:spcPct val="50000"/>
              </a:spcBef>
              <a:buClr>
                <a:srgbClr val="F0AB00"/>
              </a:buClr>
              <a:buSzPct val="80000"/>
            </a:pPr>
            <a:endParaRPr lang="en-US" altLang="en-US" sz="1400" b="1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anose="020B0604020202020204" pitchFamily="34" charset="-128"/>
            </a:endParaRPr>
          </a:p>
        </p:txBody>
      </p:sp>
      <p:sp>
        <p:nvSpPr>
          <p:cNvPr id="19" name="Rounded Rectangle 77">
            <a:extLst>
              <a:ext uri="{FF2B5EF4-FFF2-40B4-BE49-F238E27FC236}">
                <a16:creationId xmlns:a16="http://schemas.microsoft.com/office/drawing/2014/main" id="{E86187EA-A8F4-E64D-BA09-A61CB62ADD57}"/>
              </a:ext>
            </a:extLst>
          </p:cNvPr>
          <p:cNvSpPr/>
          <p:nvPr/>
        </p:nvSpPr>
        <p:spPr bwMode="gray">
          <a:xfrm>
            <a:off x="3346377" y="1846470"/>
            <a:ext cx="4666548" cy="532495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zh-CN" altLang="en-US" sz="1400" b="1" ker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数据中间层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9773C93-EDDD-FB4A-8B4F-34DC2E893ED8}"/>
              </a:ext>
            </a:extLst>
          </p:cNvPr>
          <p:cNvSpPr txBox="1"/>
          <p:nvPr/>
        </p:nvSpPr>
        <p:spPr>
          <a:xfrm>
            <a:off x="2650010" y="1717983"/>
            <a:ext cx="3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ounded Rectangle 77">
            <a:extLst>
              <a:ext uri="{FF2B5EF4-FFF2-40B4-BE49-F238E27FC236}">
                <a16:creationId xmlns:a16="http://schemas.microsoft.com/office/drawing/2014/main" id="{F557DDA3-C8AE-CF43-8748-F60E8352299D}"/>
              </a:ext>
            </a:extLst>
          </p:cNvPr>
          <p:cNvSpPr/>
          <p:nvPr/>
        </p:nvSpPr>
        <p:spPr bwMode="gray">
          <a:xfrm>
            <a:off x="2899311" y="2599752"/>
            <a:ext cx="2056891" cy="568719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GDS</a:t>
            </a:r>
          </a:p>
        </p:txBody>
      </p:sp>
      <p:sp>
        <p:nvSpPr>
          <p:cNvPr id="22" name="Rounded Rectangle 77">
            <a:extLst>
              <a:ext uri="{FF2B5EF4-FFF2-40B4-BE49-F238E27FC236}">
                <a16:creationId xmlns:a16="http://schemas.microsoft.com/office/drawing/2014/main" id="{9AA194CB-EC8A-2640-835E-CC8E2FA77399}"/>
              </a:ext>
            </a:extLst>
          </p:cNvPr>
          <p:cNvSpPr/>
          <p:nvPr/>
        </p:nvSpPr>
        <p:spPr bwMode="gray">
          <a:xfrm>
            <a:off x="5137699" y="2602403"/>
            <a:ext cx="1026768" cy="566068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MySQL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23" name="Rounded Rectangle 77">
            <a:extLst>
              <a:ext uri="{FF2B5EF4-FFF2-40B4-BE49-F238E27FC236}">
                <a16:creationId xmlns:a16="http://schemas.microsoft.com/office/drawing/2014/main" id="{A6ED25BD-02C6-3246-A5DE-80FFAC378A28}"/>
              </a:ext>
            </a:extLst>
          </p:cNvPr>
          <p:cNvSpPr/>
          <p:nvPr/>
        </p:nvSpPr>
        <p:spPr bwMode="gray">
          <a:xfrm>
            <a:off x="7540831" y="2589244"/>
            <a:ext cx="983600" cy="579227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ES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  <p:sp>
        <p:nvSpPr>
          <p:cNvPr id="24" name="下箭头 294">
            <a:extLst>
              <a:ext uri="{FF2B5EF4-FFF2-40B4-BE49-F238E27FC236}">
                <a16:creationId xmlns:a16="http://schemas.microsoft.com/office/drawing/2014/main" id="{EE063431-0E0E-5A48-A23D-4A23D19B1EB7}"/>
              </a:ext>
            </a:extLst>
          </p:cNvPr>
          <p:cNvSpPr/>
          <p:nvPr/>
        </p:nvSpPr>
        <p:spPr>
          <a:xfrm rot="10800000">
            <a:off x="9712700" y="1755688"/>
            <a:ext cx="249301" cy="4527746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ounded Rectangle 77">
            <a:extLst>
              <a:ext uri="{FF2B5EF4-FFF2-40B4-BE49-F238E27FC236}">
                <a16:creationId xmlns:a16="http://schemas.microsoft.com/office/drawing/2014/main" id="{909FA115-1BA2-9845-BAC5-B97B245C2BA2}"/>
              </a:ext>
            </a:extLst>
          </p:cNvPr>
          <p:cNvSpPr/>
          <p:nvPr/>
        </p:nvSpPr>
        <p:spPr bwMode="gray">
          <a:xfrm>
            <a:off x="6323055" y="2614924"/>
            <a:ext cx="1026768" cy="566068"/>
          </a:xfrm>
          <a:prstGeom prst="roundRect">
            <a:avLst/>
          </a:prstGeom>
          <a:solidFill>
            <a:srgbClr val="F89646"/>
          </a:solidFill>
          <a:ln w="6350" algn="ctr">
            <a:noFill/>
            <a:miter lim="800000"/>
            <a:headEnd/>
            <a:tailEnd/>
          </a:ln>
          <a:effectLst/>
          <a:scene3d>
            <a:camera prst="orthographicFront"/>
            <a:lightRig rig="brightRoom" dir="t"/>
          </a:scene3d>
          <a:sp3d extrusionH="336550" contourW="6350" prstMaterial="flat">
            <a:bevelB w="114300" prst="hardEdge"/>
            <a:extrusionClr>
              <a:srgbClr val="FFFF00"/>
            </a:extrusionClr>
            <a:contourClr>
              <a:srgbClr val="6E7682"/>
            </a:contourClr>
          </a:sp3d>
        </p:spPr>
        <p:txBody>
          <a:bodyPr lIns="89978" tIns="71982" rIns="89978" bIns="71982" anchor="ctr"/>
          <a:lstStyle/>
          <a:p>
            <a:pPr algn="ctr" defTabSz="913782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en-US" altLang="zh-CN" sz="14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8"/>
              </a:rPr>
              <a:t>Hive</a:t>
            </a:r>
            <a:endParaRPr lang="en-US" sz="1400" b="1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28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</a:rPr>
              <a:t>用户画像：部分计算层逻辑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6DE1F-8A47-4E42-9CA0-DA9D034D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2" y="1048635"/>
            <a:ext cx="9959851" cy="53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统一消息源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A7A92F-A965-8E4D-B7AD-26021A9D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1" y="1277235"/>
            <a:ext cx="9447015" cy="48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</a:rPr>
              <a:t>算法数据层统一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16B5B-7FFF-C444-877B-AB0BA903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59" y="994124"/>
            <a:ext cx="9825936" cy="56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661" y="100473"/>
            <a:ext cx="8562109" cy="1439507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dirty="0">
                <a:latin typeface="Microsoft YaHei" charset="-122"/>
                <a:ea typeface="Microsoft YaHei" charset="-122"/>
                <a:cs typeface="Microsoft YaHei" charset="-122"/>
              </a:rPr>
              <a:t>谢谢！</a:t>
            </a:r>
            <a:endParaRPr lang="en-US" sz="6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1539980"/>
            <a:ext cx="10701337" cy="4978191"/>
          </a:xfrm>
        </p:spPr>
      </p:pic>
    </p:spTree>
    <p:extLst>
      <p:ext uri="{BB962C8B-B14F-4D97-AF65-F5344CB8AC3E}">
        <p14:creationId xmlns:p14="http://schemas.microsoft.com/office/powerpoint/2010/main" val="55779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微店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环境</a:t>
            </a:r>
            <a:endParaRPr lang="en-US" b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076A09-387C-E647-AFC0-C477D87148EC}"/>
              </a:ext>
            </a:extLst>
          </p:cNvPr>
          <p:cNvSpPr/>
          <p:nvPr/>
        </p:nvSpPr>
        <p:spPr>
          <a:xfrm>
            <a:off x="2494708" y="5543774"/>
            <a:ext cx="1926336" cy="6217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日志收集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VLOG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828C92-E502-BC47-BE78-48524CA86BB2}"/>
              </a:ext>
            </a:extLst>
          </p:cNvPr>
          <p:cNvSpPr/>
          <p:nvPr/>
        </p:nvSpPr>
        <p:spPr>
          <a:xfrm>
            <a:off x="6042111" y="4635260"/>
            <a:ext cx="1929384" cy="621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离线存储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HDFS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390610-1437-A440-9D6C-A5A6D3DAEF14}"/>
              </a:ext>
            </a:extLst>
          </p:cNvPr>
          <p:cNvSpPr/>
          <p:nvPr/>
        </p:nvSpPr>
        <p:spPr>
          <a:xfrm>
            <a:off x="3748165" y="4635260"/>
            <a:ext cx="2031556" cy="6217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消息队列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Kafka/VdianMQ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7BB3D8-43FB-7542-A970-77AF40B844A4}"/>
              </a:ext>
            </a:extLst>
          </p:cNvPr>
          <p:cNvSpPr/>
          <p:nvPr/>
        </p:nvSpPr>
        <p:spPr>
          <a:xfrm>
            <a:off x="6266972" y="2883001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Spark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A4884A-E6FA-1948-8E45-66366E8AE18B}"/>
              </a:ext>
            </a:extLst>
          </p:cNvPr>
          <p:cNvSpPr/>
          <p:nvPr/>
        </p:nvSpPr>
        <p:spPr>
          <a:xfrm>
            <a:off x="6266972" y="3396589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Impala</a:t>
            </a:r>
            <a:endParaRPr 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6C6FB2-2CFB-D54A-92F1-DBC1A878743A}"/>
              </a:ext>
            </a:extLst>
          </p:cNvPr>
          <p:cNvSpPr/>
          <p:nvPr/>
        </p:nvSpPr>
        <p:spPr>
          <a:xfrm>
            <a:off x="7730012" y="3396589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Hive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3967DB1-10D3-0444-B434-AF01C21BCCA8}"/>
              </a:ext>
            </a:extLst>
          </p:cNvPr>
          <p:cNvSpPr/>
          <p:nvPr/>
        </p:nvSpPr>
        <p:spPr>
          <a:xfrm>
            <a:off x="5898197" y="2831519"/>
            <a:ext cx="45719" cy="10451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347C8D7-7C30-1E4F-862D-9EECF93F4F13}"/>
              </a:ext>
            </a:extLst>
          </p:cNvPr>
          <p:cNvSpPr/>
          <p:nvPr/>
        </p:nvSpPr>
        <p:spPr>
          <a:xfrm>
            <a:off x="9147333" y="2822897"/>
            <a:ext cx="45719" cy="104241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BBD6F-82BD-D542-8262-423C84E2176F}"/>
              </a:ext>
            </a:extLst>
          </p:cNvPr>
          <p:cNvSpPr txBox="1"/>
          <p:nvPr/>
        </p:nvSpPr>
        <p:spPr>
          <a:xfrm>
            <a:off x="5928418" y="2908158"/>
            <a:ext cx="364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离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线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计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算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2D0AEE-19B8-B143-A592-AC91D6DCF4C6}"/>
              </a:ext>
            </a:extLst>
          </p:cNvPr>
          <p:cNvSpPr/>
          <p:nvPr/>
        </p:nvSpPr>
        <p:spPr>
          <a:xfrm>
            <a:off x="7730012" y="2883001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MR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DF3C9B-773D-5E4F-BAF7-49DAC4D25827}"/>
              </a:ext>
            </a:extLst>
          </p:cNvPr>
          <p:cNvSpPr/>
          <p:nvPr/>
        </p:nvSpPr>
        <p:spPr>
          <a:xfrm>
            <a:off x="2811577" y="2883001"/>
            <a:ext cx="1331976" cy="468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Spark</a:t>
            </a:r>
          </a:p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Streaming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43273A8-05EB-0C4B-9AB1-BEBF24670A0C}"/>
              </a:ext>
            </a:extLst>
          </p:cNvPr>
          <p:cNvSpPr/>
          <p:nvPr/>
        </p:nvSpPr>
        <p:spPr>
          <a:xfrm>
            <a:off x="2811577" y="3396589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Storm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E689D059-C4F6-4542-BAEC-BD4C25B86E9B}"/>
              </a:ext>
            </a:extLst>
          </p:cNvPr>
          <p:cNvSpPr/>
          <p:nvPr/>
        </p:nvSpPr>
        <p:spPr>
          <a:xfrm>
            <a:off x="2433300" y="2817135"/>
            <a:ext cx="45719" cy="10451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1AF22A42-DB10-8744-8074-109F445777F3}"/>
              </a:ext>
            </a:extLst>
          </p:cNvPr>
          <p:cNvSpPr/>
          <p:nvPr/>
        </p:nvSpPr>
        <p:spPr>
          <a:xfrm>
            <a:off x="5691938" y="2822897"/>
            <a:ext cx="45719" cy="104241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2CD57-2E85-E044-93A8-B9E7861FA72B}"/>
              </a:ext>
            </a:extLst>
          </p:cNvPr>
          <p:cNvSpPr txBox="1"/>
          <p:nvPr/>
        </p:nvSpPr>
        <p:spPr>
          <a:xfrm>
            <a:off x="2442834" y="2862646"/>
            <a:ext cx="364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近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线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计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算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EB43E9-F0E1-2849-9319-CDD116F119CC}"/>
              </a:ext>
            </a:extLst>
          </p:cNvPr>
          <p:cNvSpPr/>
          <p:nvPr/>
        </p:nvSpPr>
        <p:spPr>
          <a:xfrm>
            <a:off x="4274617" y="2883001"/>
            <a:ext cx="1323993" cy="468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Flink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1E2DB8A6-79C6-0E46-8359-C1BB327A31C1}"/>
              </a:ext>
            </a:extLst>
          </p:cNvPr>
          <p:cNvSpPr/>
          <p:nvPr/>
        </p:nvSpPr>
        <p:spPr>
          <a:xfrm>
            <a:off x="3206674" y="1552924"/>
            <a:ext cx="45719" cy="10451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76790B7F-CBF5-8243-866E-8FF59676F988}"/>
              </a:ext>
            </a:extLst>
          </p:cNvPr>
          <p:cNvSpPr/>
          <p:nvPr/>
        </p:nvSpPr>
        <p:spPr>
          <a:xfrm>
            <a:off x="8574645" y="1548656"/>
            <a:ext cx="45719" cy="104241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7B9AB-F2D3-AE41-8C8A-E984BDEAF192}"/>
              </a:ext>
            </a:extLst>
          </p:cNvPr>
          <p:cNvSpPr txBox="1"/>
          <p:nvPr/>
        </p:nvSpPr>
        <p:spPr>
          <a:xfrm>
            <a:off x="3278298" y="1573278"/>
            <a:ext cx="364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据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中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台</a:t>
            </a:r>
            <a:endParaRPr lang="en-US" altLang="zh-CN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FA9091-D4EB-3E4F-AE91-23F94617C4C7}"/>
              </a:ext>
            </a:extLst>
          </p:cNvPr>
          <p:cNvSpPr/>
          <p:nvPr/>
        </p:nvSpPr>
        <p:spPr>
          <a:xfrm>
            <a:off x="5440900" y="1807477"/>
            <a:ext cx="1331976" cy="5082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798FC4C-CE8A-AB4A-84EE-CB0A37BAD4F3}"/>
              </a:ext>
            </a:extLst>
          </p:cNvPr>
          <p:cNvSpPr/>
          <p:nvPr/>
        </p:nvSpPr>
        <p:spPr>
          <a:xfrm>
            <a:off x="3755723" y="1813609"/>
            <a:ext cx="1331976" cy="4959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GDS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DFA9A9A-277D-944C-AD7B-AB72BFDDA90D}"/>
              </a:ext>
            </a:extLst>
          </p:cNvPr>
          <p:cNvSpPr/>
          <p:nvPr/>
        </p:nvSpPr>
        <p:spPr>
          <a:xfrm>
            <a:off x="4937186" y="5540967"/>
            <a:ext cx="1926336" cy="6217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数据库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VTS/VSS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96ADE39-FBFA-ED40-99E9-6ABFFEFF820F}"/>
              </a:ext>
            </a:extLst>
          </p:cNvPr>
          <p:cNvSpPr/>
          <p:nvPr/>
        </p:nvSpPr>
        <p:spPr>
          <a:xfrm>
            <a:off x="7379665" y="5540967"/>
            <a:ext cx="1926336" cy="6217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外网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algn="ctr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Spider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7D3F0A-8813-6B40-AE8D-16A084C45A41}"/>
              </a:ext>
            </a:extLst>
          </p:cNvPr>
          <p:cNvSpPr/>
          <p:nvPr/>
        </p:nvSpPr>
        <p:spPr>
          <a:xfrm>
            <a:off x="2767263" y="3928860"/>
            <a:ext cx="6135115" cy="4018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数据开发平台             算法平台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0FB8AE-A301-0C42-A2CB-DAE3FD87B0C7}"/>
              </a:ext>
            </a:extLst>
          </p:cNvPr>
          <p:cNvSpPr/>
          <p:nvPr/>
        </p:nvSpPr>
        <p:spPr>
          <a:xfrm>
            <a:off x="4266634" y="3400904"/>
            <a:ext cx="1331976" cy="365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Python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13DA247-7D68-8C4D-8740-40553BFB8552}"/>
              </a:ext>
            </a:extLst>
          </p:cNvPr>
          <p:cNvSpPr/>
          <p:nvPr/>
        </p:nvSpPr>
        <p:spPr>
          <a:xfrm>
            <a:off x="7129445" y="1813298"/>
            <a:ext cx="1331976" cy="5082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LIGO</a:t>
            </a:r>
          </a:p>
        </p:txBody>
      </p:sp>
    </p:spTree>
    <p:extLst>
      <p:ext uri="{BB962C8B-B14F-4D97-AF65-F5344CB8AC3E}">
        <p14:creationId xmlns:p14="http://schemas.microsoft.com/office/powerpoint/2010/main" val="4108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微店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探索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4ACE-EB22-0A4D-B99B-8864CEFD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49" y="807024"/>
            <a:ext cx="7661275" cy="57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图像流式计算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DF308-AA3B-BD45-A638-F9DED896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8" y="1124535"/>
            <a:ext cx="7765321" cy="53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6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图像质量分</a:t>
            </a:r>
            <a:endParaRPr lang="en-US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04CD93-6109-424C-A5E1-49E8D45C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609" y="1329837"/>
            <a:ext cx="4910749" cy="505546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应用广泛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商品推荐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运营选品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图片美化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评判图片质量主观因素较大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影响图片质量的因素很多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手工特征难以设计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666057-33F4-6E48-B5D1-6BA2884D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14" y="3467976"/>
            <a:ext cx="2049973" cy="2733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0353E-ADB5-0142-9C7A-D72704699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08" y="1480135"/>
            <a:ext cx="2235814" cy="22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1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图像质量分算法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WeidianIQA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0C9E8-DCD4-9E46-B0A1-66945AE2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01" y="1862492"/>
            <a:ext cx="8963294" cy="1790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A36B6-B48C-BE40-96A2-8D3115165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2298" y="1994261"/>
            <a:ext cx="986048" cy="5843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5B30D-028E-7B42-8AEC-C6E7AC58D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74" y="4039090"/>
            <a:ext cx="2488662" cy="1803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0CB90-DF25-9240-9A41-87DA81CA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55" y="4071025"/>
            <a:ext cx="2516276" cy="17718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3257E-945A-3648-9277-7A9CFC650114}"/>
              </a:ext>
            </a:extLst>
          </p:cNvPr>
          <p:cNvCxnSpPr>
            <a:cxnSpLocks/>
          </p:cNvCxnSpPr>
          <p:nvPr/>
        </p:nvCxnSpPr>
        <p:spPr>
          <a:xfrm>
            <a:off x="8952695" y="4851803"/>
            <a:ext cx="415701" cy="0"/>
          </a:xfrm>
          <a:prstGeom prst="straightConnector1">
            <a:avLst/>
          </a:prstGeom>
          <a:ln w="47625">
            <a:solidFill>
              <a:srgbClr val="F89546"/>
            </a:solidFill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7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WeidianIQA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效果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F950EC-5341-5D4D-A406-93A3FFF8E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609" y="1329837"/>
            <a:ext cx="8056906" cy="15218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公共基准数据集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b="1" dirty="0"/>
              <a:t> </a:t>
            </a:r>
            <a:r>
              <a:rPr lang="en-US" b="1" dirty="0"/>
              <a:t>LIVE In the Wild Image Quality Challenge Database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37CB90-5891-B54D-A3BE-C4D14CF10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72121"/>
              </p:ext>
            </p:extLst>
          </p:nvPr>
        </p:nvGraphicFramePr>
        <p:xfrm>
          <a:off x="2743201" y="2546912"/>
          <a:ext cx="508344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822">
                  <a:extLst>
                    <a:ext uri="{9D8B030D-6E8A-4147-A177-3AD203B41FA5}">
                      <a16:colId xmlns:a16="http://schemas.microsoft.com/office/drawing/2014/main" val="2462168695"/>
                    </a:ext>
                  </a:extLst>
                </a:gridCol>
                <a:gridCol w="1496272">
                  <a:extLst>
                    <a:ext uri="{9D8B030D-6E8A-4147-A177-3AD203B41FA5}">
                      <a16:colId xmlns:a16="http://schemas.microsoft.com/office/drawing/2014/main" val="4251757455"/>
                    </a:ext>
                  </a:extLst>
                </a:gridCol>
                <a:gridCol w="1379349">
                  <a:extLst>
                    <a:ext uri="{9D8B030D-6E8A-4147-A177-3AD203B41FA5}">
                      <a16:colId xmlns:a16="http://schemas.microsoft.com/office/drawing/2014/main" val="3492846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SROCC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DIIVINE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72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BRISQUE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6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BLIINDS-II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91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 index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78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NIQE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C-DIIVINE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17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FRIQUEE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97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DeepBIQ (Exp. III) 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7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WeidianIQA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086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24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二级模型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4901E-8BFF-6749-B82A-9200E4AFD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261" y="1748293"/>
            <a:ext cx="4943600" cy="19713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解决问题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正负样本极度不平衡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效费比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F4EA4-6F6A-264F-926C-7BD840703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40" y="3914946"/>
            <a:ext cx="8973159" cy="22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3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商品类目预测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3554B7-FB8E-8D41-9456-0B0A7F1A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10" y="1480135"/>
            <a:ext cx="4910749" cy="5055465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商品信息结构化的基础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应用广泛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搜索、推荐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类目导购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类目招商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资质处罚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BI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分析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>
              <a:spcAft>
                <a:spcPts val="120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难点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lnSpc>
                <a:spcPts val="16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结构复杂：类目多，层次多变，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marL="457200" lvl="1" indent="0">
              <a:lnSpc>
                <a:spcPts val="1600"/>
              </a:lnSpc>
              <a:spcAft>
                <a:spcPts val="1200"/>
              </a:spcAft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    类目下商品数严重不均衡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lvl="1">
              <a:spcAft>
                <a:spcPts val="1200"/>
              </a:spcAft>
              <a:buFont typeface="Wingdings" pitchFamily="2" charset="2"/>
              <a:buChar char="v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商品标题杂乱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E7611-19CD-8B4B-A8AD-E11981B3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69" y="968793"/>
            <a:ext cx="1957909" cy="2034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A65BF5-EC39-F949-99DF-70A61BF2C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70" y="4007867"/>
            <a:ext cx="1957908" cy="2051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88F0C4-37D6-EC40-8C9B-37E62D485795}"/>
              </a:ext>
            </a:extLst>
          </p:cNvPr>
          <p:cNvSpPr txBox="1">
            <a:spLocks/>
          </p:cNvSpPr>
          <p:nvPr/>
        </p:nvSpPr>
        <p:spPr>
          <a:xfrm>
            <a:off x="6446783" y="3222693"/>
            <a:ext cx="4910747" cy="78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餐饮食品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其他食品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零食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坚果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特产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pPr marL="0" indent="0">
              <a:lnSpc>
                <a:spcPct val="20000"/>
              </a:lnSpc>
              <a:spcAft>
                <a:spcPts val="1200"/>
              </a:spcAft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蜜饯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枣类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梅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果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干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柿饼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2FF1E1-DEE5-9D43-B434-4DF25A052815}"/>
              </a:ext>
            </a:extLst>
          </p:cNvPr>
          <p:cNvSpPr txBox="1">
            <a:spLocks/>
          </p:cNvSpPr>
          <p:nvPr/>
        </p:nvSpPr>
        <p:spPr>
          <a:xfrm>
            <a:off x="6446781" y="6140771"/>
            <a:ext cx="4910749" cy="394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美妆个护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彩妆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香水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美妆工具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香水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28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0D40E8-852F-4C4C-94F1-C8EADACF97FB}" vid="{F8626A7B-9CC7-304C-BE61-EAAEB3B4C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12103</TotalTime>
  <Words>461</Words>
  <Application>Microsoft Macintosh PowerPoint</Application>
  <PresentationFormat>Widescreen</PresentationFormat>
  <Paragraphs>197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Unicode MS</vt:lpstr>
      <vt:lpstr>DengXian</vt:lpstr>
      <vt:lpstr>Microsoft YaHei</vt:lpstr>
      <vt:lpstr>造字工房悦黑体验版常规体</vt:lpstr>
      <vt:lpstr>Arial</vt:lpstr>
      <vt:lpstr>Calibri</vt:lpstr>
      <vt:lpstr>Calibri Light</vt:lpstr>
      <vt:lpstr>Wingdings</vt:lpstr>
      <vt:lpstr>Office Theme</vt:lpstr>
      <vt:lpstr>微店AI实践</vt:lpstr>
      <vt:lpstr>微店AI环境</vt:lpstr>
      <vt:lpstr>微店AI探索</vt:lpstr>
      <vt:lpstr>图像流式计算</vt:lpstr>
      <vt:lpstr>图像质量分</vt:lpstr>
      <vt:lpstr>图像质量分算法WeidianIQA</vt:lpstr>
      <vt:lpstr>WeidianIQA效果</vt:lpstr>
      <vt:lpstr>二级模型</vt:lpstr>
      <vt:lpstr>商品类目预测</vt:lpstr>
      <vt:lpstr>算法迭代</vt:lpstr>
      <vt:lpstr>预测流程</vt:lpstr>
      <vt:lpstr>微店深度学习框架</vt:lpstr>
      <vt:lpstr>用户画像：数据</vt:lpstr>
      <vt:lpstr>用户画像：架构</vt:lpstr>
      <vt:lpstr>用户画像：部分计算层逻辑</vt:lpstr>
      <vt:lpstr>统一消息源</vt:lpstr>
      <vt:lpstr>算法数据层统一</vt:lpstr>
      <vt:lpstr>谢谢！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杨勇</dc:creator>
  <cp:lastModifiedBy>夏 剑</cp:lastModifiedBy>
  <cp:revision>272</cp:revision>
  <cp:lastPrinted>2016-10-18T07:44:09Z</cp:lastPrinted>
  <dcterms:created xsi:type="dcterms:W3CDTF">2016-10-09T07:33:11Z</dcterms:created>
  <dcterms:modified xsi:type="dcterms:W3CDTF">2019-01-11T03:16:10Z</dcterms:modified>
</cp:coreProperties>
</file>